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2" r:id="rId5"/>
    <p:sldId id="261" r:id="rId6"/>
    <p:sldId id="263" r:id="rId7"/>
    <p:sldId id="264" r:id="rId8"/>
    <p:sldId id="266" r:id="rId9"/>
    <p:sldId id="267" r:id="rId10"/>
    <p:sldId id="268" r:id="rId11"/>
    <p:sldId id="269" r:id="rId12"/>
    <p:sldId id="270" r:id="rId13"/>
    <p:sldId id="27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66" d="100"/>
          <a:sy n="66" d="100"/>
        </p:scale>
        <p:origin x="900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8B3C3-4370-4DA2-B9BC-3F43042C9528}" type="datetimeFigureOut">
              <a:rPr lang="en-US" smtClean="0"/>
              <a:t>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75127-BEC0-4BB7-A66A-10CE64696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393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8B3C3-4370-4DA2-B9BC-3F43042C9528}" type="datetimeFigureOut">
              <a:rPr lang="en-US" smtClean="0"/>
              <a:t>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75127-BEC0-4BB7-A66A-10CE64696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837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8B3C3-4370-4DA2-B9BC-3F43042C9528}" type="datetimeFigureOut">
              <a:rPr lang="en-US" smtClean="0"/>
              <a:t>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75127-BEC0-4BB7-A66A-10CE64696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363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8B3C3-4370-4DA2-B9BC-3F43042C9528}" type="datetimeFigureOut">
              <a:rPr lang="en-US" smtClean="0"/>
              <a:t>1/22/2022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75127-BEC0-4BB7-A66A-10CE64696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491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8B3C3-4370-4DA2-B9BC-3F43042C9528}" type="datetimeFigureOut">
              <a:rPr lang="en-US" smtClean="0"/>
              <a:t>1/22/2022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75127-BEC0-4BB7-A66A-10CE64696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474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8B3C3-4370-4DA2-B9BC-3F43042C9528}" type="datetimeFigureOut">
              <a:rPr lang="en-US" smtClean="0"/>
              <a:t>1/22/2022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75127-BEC0-4BB7-A66A-10CE64696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444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8B3C3-4370-4DA2-B9BC-3F43042C9528}" type="datetimeFigureOut">
              <a:rPr lang="en-US" smtClean="0"/>
              <a:t>1/22/2022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75127-BEC0-4BB7-A66A-10CE64696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136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8B3C3-4370-4DA2-B9BC-3F43042C9528}" type="datetimeFigureOut">
              <a:rPr lang="en-US" smtClean="0"/>
              <a:t>1/22/2022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75127-BEC0-4BB7-A66A-10CE64696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132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8B3C3-4370-4DA2-B9BC-3F43042C9528}" type="datetimeFigureOut">
              <a:rPr lang="en-US" smtClean="0"/>
              <a:t>1/22/2022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75127-BEC0-4BB7-A66A-10CE64696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879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8B3C3-4370-4DA2-B9BC-3F43042C9528}" type="datetimeFigureOut">
              <a:rPr lang="en-US" smtClean="0"/>
              <a:t>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75127-BEC0-4BB7-A66A-10CE64696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401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8B3C3-4370-4DA2-B9BC-3F43042C9528}" type="datetimeFigureOut">
              <a:rPr lang="en-US" smtClean="0"/>
              <a:t>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75127-BEC0-4BB7-A66A-10CE64696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06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D8B3C3-4370-4DA2-B9BC-3F43042C9528}" type="datetimeFigureOut">
              <a:rPr lang="en-US" smtClean="0"/>
              <a:t>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C75127-BEC0-4BB7-A66A-10CE64696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106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4586106"/>
          </a:xfrm>
        </p:spPr>
        <p:txBody>
          <a:bodyPr/>
          <a:lstStyle/>
          <a:p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Расе мачака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Mačke produžavaju život | Edukacij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2752" y="859835"/>
            <a:ext cx="8477250" cy="376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3363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6754"/>
            <a:ext cx="10515599" cy="679269"/>
          </a:xfrm>
        </p:spPr>
        <p:txBody>
          <a:bodyPr>
            <a:normAutofit fontScale="90000"/>
          </a:bodyPr>
          <a:lstStyle/>
          <a:p>
            <a:pPr algn="ctr"/>
            <a:r>
              <a:rPr lang="sr-Cyrl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Персијска мачка</a:t>
            </a:r>
            <a:endParaRPr lang="en-US" sz="4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199" y="836023"/>
            <a:ext cx="10515600" cy="5721531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sr-Cyrl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Персијска </a:t>
            </a:r>
            <a:r>
              <a:rPr lang="sr-Cyrl-R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мачка</a:t>
            </a: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sr-Latn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</a:t>
            </a: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једна од </a:t>
            </a:r>
            <a:r>
              <a:rPr lang="sr-Cyrl-R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настаријих</a:t>
            </a:r>
            <a:r>
              <a:rPr lang="sr-Cyrl-R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раса домаћих мачака. </a:t>
            </a:r>
            <a:endParaRPr lang="sr-Latn-R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матра </a:t>
            </a:r>
            <a:r>
              <a:rPr lang="sr-Cyrl-R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најмирнијом расом, толерантном према другим мачкама и </a:t>
            </a:r>
            <a:r>
              <a:rPr lang="sr-Cyrl-R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верн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sr-Cyrl-R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власнику. </a:t>
            </a:r>
            <a:endParaRPr lang="sr-Latn-R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Длака</a:t>
            </a:r>
            <a:r>
              <a:rPr lang="sr-Cyrl-R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је дугачка и густа и захтева свакодневно одржавање, јер недовољна нега доводи до запетљавања длаке и проблема на </a:t>
            </a: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кожи. </a:t>
            </a:r>
            <a:r>
              <a:rPr lang="sr-Cyrl-R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Персијанере</a:t>
            </a: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треба купати јер се чиста длака мање мрси.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Персијска</a:t>
            </a:r>
            <a:r>
              <a:rPr lang="sr-Cyrl-R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егзотична </a:t>
            </a:r>
            <a:r>
              <a:rPr lang="sr-Cyrl-R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краткодлака</a:t>
            </a: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sr-Cyrl-R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sr-Cyrl-R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чинчила</a:t>
            </a:r>
            <a:r>
              <a:rPr lang="sr-Cyrl-R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 </a:t>
            </a:r>
            <a:r>
              <a:rPr lang="sr-Cyrl-R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хималајска</a:t>
            </a:r>
            <a:r>
              <a:rPr lang="sr-Cyrl-R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мачка</a:t>
            </a:r>
            <a:r>
              <a:rPr lang="sr-Cyrl-R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су идентичне у погледу стандарда тела, а разликују се у дужини и боји длаке. </a:t>
            </a:r>
            <a:endParaRPr lang="sr-Cyrl-R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Персијска </a:t>
            </a:r>
            <a:r>
              <a:rPr lang="sr-Cyrl-R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мачка је дугодлака и нема </a:t>
            </a:r>
            <a:r>
              <a:rPr lang="sr-Cyrl-R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поинт</a:t>
            </a:r>
            <a:r>
              <a:rPr lang="sr-Cyrl-R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ген, за разлику од </a:t>
            </a:r>
            <a:r>
              <a:rPr lang="sr-Cyrl-R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хималајске</a:t>
            </a:r>
            <a:r>
              <a:rPr lang="sr-Cyrl-R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код које је </a:t>
            </a: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присутан</a:t>
            </a:r>
            <a:r>
              <a:rPr lang="sr-Latn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Cyrl-R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персијске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мачке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је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крупно 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мишићаво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јаке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кости 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изузетне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мишиће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је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округла и широка. Очи су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велике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широко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постављене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боја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зависи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боје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длаке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Уши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су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облог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врха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широко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постављене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је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пропорционалан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телу и пун, без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ломова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71256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22959"/>
            <a:ext cx="10515600" cy="5354003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Предње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ноге су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кратке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праве.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Шапе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су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велике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округле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чуперцима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длака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између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јастучића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Персијске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мачке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достижу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телесну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3-6 кг.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Животни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век – 10-15 година.</a:t>
            </a:r>
          </a:p>
          <a:p>
            <a:pPr marL="0" indent="0" algn="just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Rezultat slika za persijska mac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446" y="2790394"/>
            <a:ext cx="5204097" cy="3610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Persijanke – mačke za odabrane - Klub Le PETit WC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068" y="2790394"/>
            <a:ext cx="4982732" cy="3610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5145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9092"/>
          </a:xfrm>
        </p:spPr>
        <p:txBody>
          <a:bodyPr/>
          <a:lstStyle/>
          <a:p>
            <a:pPr algn="ctr"/>
            <a:r>
              <a:rPr lang="sr-Cyrl-R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Бирманска</a:t>
            </a:r>
            <a:r>
              <a:rPr lang="sr-Cyrl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мачка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84218"/>
            <a:ext cx="10515600" cy="5368833"/>
          </a:xfrm>
        </p:spPr>
        <p:txBody>
          <a:bodyPr>
            <a:normAutofit lnSpcReduction="10000"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Бирманска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мачка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је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раса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домаће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мачке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позната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света мачка из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Бурме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која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ни по чему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није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слична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бурманској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мачки,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која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спада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краткодлаких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мачака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Бирманска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мачка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је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чувена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својим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плавим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очима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по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једној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најлепших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легенди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нстанку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расе.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Према</a:t>
            </a:r>
            <a:r>
              <a:rPr lang="ru-RU" sz="24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легенди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свештеник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који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је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имао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дугачку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браду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златне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боје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посветио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је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живот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служби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плавоокој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богињи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Тсун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Кјан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Ксе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Када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 га напали и убили, мачка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коју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је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имао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је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подивљала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отерала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нападаче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Њена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длака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је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постала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златножута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очи плаве.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Пошто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 душа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свештеника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преселила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тело мачке,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није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могла да оде у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рај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док год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је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мачка била жива. Зато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је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престала да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узима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храну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воду и после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седам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дана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је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угинул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400" dirty="0" smtClean="0">
                <a:solidFill>
                  <a:schemeClr val="accent1"/>
                </a:solidFill>
              </a:rPr>
              <a:t>.</a:t>
            </a:r>
            <a:r>
              <a:rPr lang="ru-RU" sz="24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 smtClean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Бирманска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мачка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је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средње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велика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тешким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костима 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полудугом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длаком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Шапе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 беле, очи плаве,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округле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размакнуте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Нос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изражену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стопу.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Уши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ниско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постављене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Изузетно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је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отпорна на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болести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верна 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дружељубива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478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83771"/>
            <a:ext cx="10515600" cy="539319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Телесна маса 3-4 кг, мужјаци 4-5 кг.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Животни век 15-17 година.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Birmanska mačka – ljubimica miterioznog porekla i čudesne lepote |  Njuška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714" y="2113869"/>
            <a:ext cx="4746758" cy="4063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Birmanska mačka | Kućni ljubimc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986" y="2119313"/>
            <a:ext cx="5627328" cy="405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829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5218"/>
          </a:xfrm>
        </p:spPr>
        <p:txBody>
          <a:bodyPr/>
          <a:lstStyle/>
          <a:p>
            <a:pPr algn="ctr"/>
            <a:r>
              <a:rPr lang="sr-Cyrl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Сфинга мачка (</a:t>
            </a:r>
            <a:r>
              <a:rPr lang="sr-Latn-R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Sphinx</a:t>
            </a:r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06286"/>
            <a:ext cx="10515600" cy="4870677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Сфинкс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је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најпознатија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бездлака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раса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домаће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мачке.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Осетљива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је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повећану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топлоту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хладноћу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због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чега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претежно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држи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кући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Ово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је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интелигентна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радознала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мачка,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веома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привржена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власнику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Просечна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тежина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је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 3,5 до 7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kg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Тело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је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средње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величине,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мишићаво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Latn-R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Ноге су дуге и витке, задње су мало дуже од предњих.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Шапе су средње величине са дугачким прстима.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Њушка мора бити чврста и заобљена.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Велике уши, заобљене при дну су расна карактеристика.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Очи су широке, бадемасте, а боја очију је у складу са бојом коже.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632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27017"/>
            <a:ext cx="10515600" cy="5549946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изложбама је пожељно што више бора на кожи.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Добро подносе светлост с обзиром да немају длаку.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Телесна температура је благо повишена.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Сфинкс</a:t>
            </a: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је углавном без бркова.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Нагла потражња подигла јој је цену, а познаваоци </a:t>
            </a:r>
            <a:r>
              <a:rPr lang="sr-Cyrl-R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фелинологије</a:t>
            </a: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кажу да за једно маче ове расе, у зависности од државе, треба издвојити и до 3.000 евра.</a:t>
            </a:r>
          </a:p>
          <a:p>
            <a:pPr marL="0" indent="0" algn="just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0" name="Picture 4" descr="Sfinks - mačka koja nikoga ne ostavlja ravnodušnim | Njuška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415" y="3250884"/>
            <a:ext cx="4638494" cy="3484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Sfinks mačke - neobične i neodoljive - Ljubimac - Život - B92.n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9326" y="3250884"/>
            <a:ext cx="4646023" cy="3484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5659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9092"/>
          </a:xfrm>
        </p:spPr>
        <p:txBody>
          <a:bodyPr/>
          <a:lstStyle/>
          <a:p>
            <a:pPr algn="ctr"/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sr-Cyrl-R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бисинска</a:t>
            </a:r>
            <a:r>
              <a:rPr lang="sr-Cyrl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мачка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84218"/>
            <a:ext cx="10515600" cy="5473336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Абисинска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мачка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је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раса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домаће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мачке за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коју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претпоставља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је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најстарија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раса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која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је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припитомљена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да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је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потомак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свете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египатске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мачк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Глава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је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мала,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уши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велике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очи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бадемасте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тело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дуго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витко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Абисинска</a:t>
            </a: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мачка је мачка средње величине, чија тежина варира од 2,5 до 4,5кг. </a:t>
            </a:r>
            <a:endParaRPr lang="sr-Cyrl-R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Крзно </a:t>
            </a:r>
            <a:r>
              <a:rPr lang="sr-Cyrl-R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ове врсте је густо и дуж длаке је распоређено више боја, што се назива </a:t>
            </a:r>
            <a:r>
              <a:rPr lang="sr-Cyrl-R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агути</a:t>
            </a:r>
            <a:r>
              <a:rPr lang="sr-Cyrl-R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длаком и подразумева светлију боју при корену длаке док је на врху длака тамнија. </a:t>
            </a:r>
            <a:endParaRPr lang="sr-Cyrl-R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Може </a:t>
            </a:r>
            <a:r>
              <a:rPr lang="sr-Cyrl-R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бити бакарно црвена, сребрно сива сиво смеђа или црвенкасто смеђа</a:t>
            </a: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Веома је активна, весела, разиграна, стално у акцији.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плаши се паса и других љубимаца уколико су пријатељски настројени.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Врло су интелигентне и паметне мачке па се брзо могу научити разним триковима.</a:t>
            </a:r>
            <a:endParaRPr lang="sr-Cyrl-R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27543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27018"/>
            <a:ext cx="10515600" cy="5549946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Ове мачке су генерално доброг здравља.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Длака се четка једном недељно а нокти се </a:t>
            </a:r>
            <a:r>
              <a:rPr lang="sr-Cyrl-R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тримују</a:t>
            </a: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сваке треће недеље.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Треба обратити пажњу на хигијену уста и зуба, будући да је ова врста склона зубним обољењима.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Животни век ове расе мачака је 9 – 15 година.</a:t>
            </a:r>
          </a:p>
          <a:p>
            <a:pPr marL="0" indent="0" algn="just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Абисинска мачка — Википедиј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0956" y="2842351"/>
            <a:ext cx="3515088" cy="3805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Najpametnije rase mačaka - Muški magazin - trendovi, fitness, lifestyle,  saveti, devojke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1235" y="2842351"/>
            <a:ext cx="5715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85764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25045"/>
          </a:xfrm>
        </p:spPr>
        <p:txBody>
          <a:bodyPr>
            <a:normAutofit/>
          </a:bodyPr>
          <a:lstStyle/>
          <a:p>
            <a:pPr algn="ctr"/>
            <a:r>
              <a:rPr lang="sr-Cyrl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РАГДОЛ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90170"/>
            <a:ext cx="10515600" cy="498679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Велика мишићава мачка </a:t>
            </a:r>
            <a:r>
              <a:rPr lang="sr-Cyrl-R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полудуге</a:t>
            </a: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длаке, која се може јавити у </a:t>
            </a:r>
            <a:r>
              <a:rPr lang="sr-Cyrl-R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ест боја.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Лице, реп, ноге и уши су тамнији од остатка тела.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Глава је средње величине са пуним образима и великим, овалним и плавим очима.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Мачићи се углавном роде беле боје.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Длака је дуга, </a:t>
            </a:r>
            <a:r>
              <a:rPr lang="sr-Cyrl-R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свиленкаста</a:t>
            </a: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густа.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Просечна тежина ове мачке је 4-7 кг.</a:t>
            </a:r>
            <a:endParaRPr lang="sr-Cyrl-R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Могу бити склоне срчаним проблемима.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Нежна је и умиљата мачка, мирног темперамента.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Интелигентна је и лако се може дресирати.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Темељно се треба четкати бар два пута недељно.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95367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83771"/>
            <a:ext cx="10515600" cy="539319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Повремено скраћивати нокте.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Животни век ове расе мачака је 15 година.</a:t>
            </a:r>
            <a:endParaRPr lang="sr-Cyrl-R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Рагдолл мачка - опис, карактер, карактеристик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1" y="1882547"/>
            <a:ext cx="4421638" cy="3195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Oglasi za kućne ljubimce | Imam raskošne male Ragdol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8316" y="1882547"/>
            <a:ext cx="4561569" cy="3299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62196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46742"/>
            <a:ext cx="10515600" cy="885371"/>
          </a:xfrm>
        </p:spPr>
        <p:txBody>
          <a:bodyPr>
            <a:normAutofit/>
          </a:bodyPr>
          <a:lstStyle/>
          <a:p>
            <a:pPr algn="ctr"/>
            <a:r>
              <a:rPr lang="sr-Cyrl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Домаћа мачка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33714"/>
            <a:ext cx="10515600" cy="5254172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Домаће мачке карактеришу посебне морфолошке карактеристике.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Мужјаци су крупнији, имају округлу главу, широк врат, релативно дуго и масивно тело.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Ноге су дуге и мишићаве.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Углавном су једнобојни или двобојни.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Женке имају мању, нежнију главу, дуг и танак врат, као и тело.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Обично су једнобојне, двобојне до тробојне.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Отпорне су на различите спољашње утицаје.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Мачке познате као мешанци, воде порекло од родитеља без икаквог педигреа.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Ове мачке се </a:t>
            </a:r>
            <a:r>
              <a:rPr lang="sr-Cyrl-R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категоризују</a:t>
            </a: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као </a:t>
            </a:r>
            <a:r>
              <a:rPr lang="sr-Cyrl-R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краткодлаке</a:t>
            </a: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домаће или дугодлаке домаће мачке.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09414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2858"/>
            <a:ext cx="10515600" cy="827314"/>
          </a:xfrm>
        </p:spPr>
        <p:txBody>
          <a:bodyPr>
            <a:normAutofit/>
          </a:bodyPr>
          <a:lstStyle/>
          <a:p>
            <a:pPr algn="ctr"/>
            <a:r>
              <a:rPr lang="sr-Cyrl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Домаћа мачка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2" name="Picture 4" descr="Domaća mačka: Biće koje je oplemenilo svet - Pet Magaz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6375" y="1190172"/>
            <a:ext cx="3806825" cy="4602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Domaća evropska mačka | Mačke | Informacije o rasama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953" y="1513796"/>
            <a:ext cx="4712607" cy="3348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4936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388</Words>
  <Application>Microsoft Office PowerPoint</Application>
  <PresentationFormat>Widescreen</PresentationFormat>
  <Paragraphs>77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Wingdings</vt:lpstr>
      <vt:lpstr>Office Theme</vt:lpstr>
      <vt:lpstr>  Расе мачака</vt:lpstr>
      <vt:lpstr>Персијска мачка</vt:lpstr>
      <vt:lpstr>PowerPoint Presentation</vt:lpstr>
      <vt:lpstr>Бирманска мачка</vt:lpstr>
      <vt:lpstr>PowerPoint Presentation</vt:lpstr>
      <vt:lpstr>Сфинга мачка (Sphinx)</vt:lpstr>
      <vt:lpstr>PowerPoint Presentation</vt:lpstr>
      <vt:lpstr>Aбисинска мачка</vt:lpstr>
      <vt:lpstr>PowerPoint Presentation</vt:lpstr>
      <vt:lpstr>РАГДОЛ</vt:lpstr>
      <vt:lpstr>PowerPoint Presentation</vt:lpstr>
      <vt:lpstr>Домаћа мачка</vt:lpstr>
      <vt:lpstr>Домаћа мачка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Rase mačaka</dc:title>
  <dc:creator>Windows User</dc:creator>
  <cp:lastModifiedBy>Windows User</cp:lastModifiedBy>
  <cp:revision>13</cp:revision>
  <dcterms:created xsi:type="dcterms:W3CDTF">2022-01-22T14:31:06Z</dcterms:created>
  <dcterms:modified xsi:type="dcterms:W3CDTF">2022-01-22T17:55:15Z</dcterms:modified>
</cp:coreProperties>
</file>