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4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7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6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8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9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5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6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3B2B5-42AD-44AE-81AC-EF4FD46456FC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B806C-2FA1-4C29-AFAB-50212FDC3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394" y="862148"/>
            <a:ext cx="10515600" cy="5277394"/>
          </a:xfrm>
        </p:spPr>
        <p:txBody>
          <a:bodyPr/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 телесних димензија домаћих животиња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50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5394"/>
            <a:ext cx="10515600" cy="5471569"/>
          </a:xfrm>
        </p:spPr>
        <p:txBody>
          <a:bodyPr/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 циљ мерења телесне развијености је да се прецизно утврде телесне димензије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поједних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делова тела животиња. 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Подаци о телесним димензијама се уносе у одговарајуће обрасце матичне евиденције, користе за потребе спровођења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одгајивачког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програма, контроле пораста од рођења до достизања пуног развитка и др. Осим наведеног, подаци се могу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користитиу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сврху међусобног поређења појединих грла или упоређења телесне развијености групе животиња исте расе или соја пореклом са различитих подручја. 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 телесне развијености је значајно и за утврђивање расног стандарда. На основу испољене варијабилности својстава у односу на расни просек у гајеној популацији говеда се разврставају у одређене класе и категорије.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4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2149"/>
            <a:ext cx="10515600" cy="5314814"/>
          </a:xfrm>
        </p:spPr>
        <p:txBody>
          <a:bodyPr/>
          <a:lstStyle/>
          <a:p>
            <a:pPr marL="457200" lvl="1" indent="0" algn="ctr">
              <a:buNone/>
            </a:pPr>
            <a:endParaRPr lang="sr-Cyrl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 за мерење домаћих животиња</a:t>
            </a:r>
          </a:p>
          <a:p>
            <a:pPr marL="457200" lvl="1" indent="0" algn="ctr">
              <a:buNone/>
            </a:pPr>
            <a:endParaRPr lang="sr-Cyrl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endParaRPr lang="sr-Cyrl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штап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Шестар или циркле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Угломер или </a:t>
            </a: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хипогониометар</a:t>
            </a:r>
            <a:endParaRPr lang="sr-Cyrl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Пантљика и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Вага </a:t>
            </a:r>
          </a:p>
          <a:p>
            <a:pPr marL="457200" lvl="1" indent="0" algn="just">
              <a:buNone/>
            </a:pPr>
            <a:endParaRPr lang="sr-Cyrl-R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15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5189"/>
            <a:ext cx="10515600" cy="5351773"/>
          </a:xfrm>
        </p:spPr>
        <p:txBody>
          <a:bodyPr/>
          <a:lstStyle/>
          <a:p>
            <a:pPr marL="0" indent="0" algn="just">
              <a:buNone/>
            </a:pP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штап –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метални или комбинација дрвета и метала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Делови: </a:t>
            </a:r>
          </a:p>
          <a:p>
            <a:pPr algn="just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спољашњи део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облику каније (шупље цеви) и</a:t>
            </a:r>
          </a:p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нутрашњи део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облику угаоне металне шипке која се увлачи у спољашњи део и </a:t>
            </a:r>
          </a:p>
          <a:p>
            <a:pPr algn="just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 полуге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приликом рада расклапају и доводе у хоризонталан положај, а служе за ограничавање крајњих тачака приликом мерења неке димензије.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Максимална дужина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Литиновог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штапа је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2,17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се користити за мерење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висина, дужина, ширина и дубина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sr-Cyrl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1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штап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за говеда                                            б) за овце и псе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Litinov stap za goveda - Hauptn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07" y="155130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tinov stap za ovce i pse - Hauptner - Oprema za merenje životinja -  Dijagnostik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868" y="1490049"/>
            <a:ext cx="4825698" cy="440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875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код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мањих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то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карличној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регији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састоји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лучно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савијена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доњем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спојена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врхови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слободни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приликом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размичу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крајевима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слободних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налазе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куглице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којима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ограничава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мери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истовремено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спречава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повређивање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Сантиметарска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до 60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6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Шестар (циркле)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во дело је заштићено лиценцом Креативне заједнице Ауторство некомерцијално  без прерадa 1. - PDF Бесплатно скидањ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908" y="1447767"/>
            <a:ext cx="5107577" cy="478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216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0900"/>
            <a:ext cx="10515600" cy="5326063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зрађује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различитог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материјала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2,5 m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сантиметарском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поделом.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за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цеванице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груди и сл.),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извођење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ушију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карлици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већих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мера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уместо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Литиновог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штапа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али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добијају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веће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вредности од 5-15%.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сантиметарске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поделе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другој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вредности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одговара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груди,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трупа. Стога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истовременим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узимањем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линеарних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утврди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418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6275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Пантљика (трака)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Merna traka za određivanje težine goveda i svinj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" y="889000"/>
            <a:ext cx="5135563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олко тежи кравата ми | Домашна ферма | Български Ферме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1193800"/>
            <a:ext cx="3797299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ак да определя теглото на прасе | Домашна ферма | Български Ферме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3975100"/>
            <a:ext cx="4467225" cy="26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392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9300"/>
            <a:ext cx="10515600" cy="5427663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Угломер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Угломер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поједине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заклапају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ређе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 знатно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коњарству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говедарству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заклапају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папак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кичичну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хоризонталном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подлогом и ребра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кичменим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стубом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49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Угломер</a:t>
            </a:r>
            <a:b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sr-Cyrl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угломер за папке                                                   б) дигитални угломер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Uglomer za papke - System line - Sho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493836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SKRA DIGITALNI UGLO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1600200"/>
            <a:ext cx="4200525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258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9800"/>
            <a:ext cx="10515600" cy="52371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Вага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Вага служи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говедарству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ваге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оградом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којима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несметан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безбедан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приступ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одлазак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ваге.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Израђују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дигиталне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могу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вршити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неколико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десетина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килограма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неколико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ваге треба 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уређен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изграђеним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коридором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кретање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покретне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(монтажно-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ограде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постављају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коридору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усмеравале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кретање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прилаза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ваги и 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7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Вага</a:t>
            </a:r>
            <a:b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sr-Cyrl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а) механичка                                              б) дигитална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Places Archive - Vagar AD Futo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451100"/>
            <a:ext cx="5029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Model AMI-ST - Stočna vaga - Vage i merna opre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2095500"/>
            <a:ext cx="65278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053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058091"/>
            <a:ext cx="10515600" cy="4898572"/>
          </a:xfrm>
        </p:spPr>
        <p:txBody>
          <a:bodyPr/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случају недостатка ваге или њене неисправности, телесна маса се може утврђивати на основу познатих односа телесне масе и појединих телесних димензија (висина гребена, коса дужина трупа и обим груди). У те сврхе се користи </a:t>
            </a: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Кливер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Штраухова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таблица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која се заснива на односима две телесне димензије и то обима груди и косе дужине трупа.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51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8097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Kl󠆃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üver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Strauchova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за приближну процену телесне масе говеда (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kg)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0" y="1293813"/>
            <a:ext cx="6406556" cy="5564187"/>
          </a:xfrm>
        </p:spPr>
      </p:pic>
    </p:spTree>
    <p:extLst>
      <p:ext uri="{BB962C8B-B14F-4D97-AF65-F5344CB8AC3E}">
        <p14:creationId xmlns:p14="http://schemas.microsoft.com/office/powerpoint/2010/main" val="3280333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6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за процену телесне масе јуница на основу висине гребена и обима груди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47" y="1149531"/>
            <a:ext cx="5434042" cy="5760720"/>
          </a:xfrm>
        </p:spPr>
      </p:pic>
    </p:spTree>
    <p:extLst>
      <p:ext uri="{BB962C8B-B14F-4D97-AF65-F5344CB8AC3E}">
        <p14:creationId xmlns:p14="http://schemas.microsoft.com/office/powerpoint/2010/main" val="3780363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7017"/>
            <a:ext cx="10515600" cy="1097280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Извођење мерења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се изводи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да буде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довољно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осветљен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равном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чврстом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подлогом,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несметано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кретање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изводи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пожељно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присуствује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одгајивач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лице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свакодневно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 се ублажила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узнемиреност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потпуно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природном ставу, да не буде погнута,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савијеним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леђима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правилу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узимају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леве стране тела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Могуће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обе стране тела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израчуна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просек вредности.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узимају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редоследом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најчешће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узимају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ширине, дубине,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крају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тврђује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10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6343"/>
            <a:ext cx="10515600" cy="5320620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Важније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развијености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могу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узимати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следеће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(мере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висине,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ужине,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ирине,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убине и обими.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878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папка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леђа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последњег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пршљена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крста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линија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тј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пресеца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кичмени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репа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репа);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висина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предњих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ногу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подлоге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одмах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889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4457"/>
            <a:ext cx="10515600" cy="599439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Дужине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трупа (мери се растојање од предње ивице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рамено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-лопатичног зглоба до задње тачке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кврге);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коса дужина трупа (ако се штап држи косо),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хоризонтална дужина трупа (штап се држи паралелно са леђном линијом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груди (мери се растојање од предње ивице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рамено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-лопатичног зглоба до задње ивице последњег грудног пршљена);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сапи (мери се растојање од предње ивице кука до задње тачке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кврге);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репа (мери се растојање од корена репа до последњег репног пршљена, мерено по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спољашној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страни);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ушију (мери се растојање од основе до врха ушне шкољке по спољашњој ивици);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главе (мери се растојање од врха чеоне кости до почетка носног огледала);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рога (мери се растојање од основе до врха рога по дужој страни).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96686"/>
            <a:ext cx="10515600" cy="548027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груди иза лопатица (мери се растојање на најужем месту иза лопатица –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Литиновим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штапом са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дорзалне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стране одозго преко гребена);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груди спреда (мери се растојање са предње стране животиње између спољашњих тачака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рамено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-лопатичних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згловова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кукова (мери се растојање између спољашњих тачака кукова);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карлично-бутних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згловова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(мери се растојање између спољашњих ивица бутних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згловова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седњачних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кврга (мери се растојање између спољашњих ивица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седњачних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кврга);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чела (мери се растојање између спољашњих ивица орбиталних лукова);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међурожја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(мери се растојање између основе два рога).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052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6343"/>
            <a:ext cx="10515600" cy="5320620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Дубине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дубина груди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представља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кости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гребену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дубина тела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вертиклано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растојање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трбушне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тачке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последњег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леђног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пршљена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груди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утврђује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трупа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лопатица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цеванице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најтањем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цеванице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пантљиком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рога (мери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рога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најширем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месту).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334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2744"/>
            <a:ext cx="10627895" cy="4914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Апсолутне мере нису подесне за упоређивање и због тога се израчунавају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индекси.</a:t>
            </a:r>
          </a:p>
          <a:p>
            <a:pPr marL="0" indent="0" algn="just">
              <a:buNone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представља </a:t>
            </a:r>
            <a:r>
              <a:rPr lang="sr-Cyrl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проценуални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однос једне према некој другој мери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Применом индекса може се проценити развој, пропорције појединих делова тела и тип конституције.</a:t>
            </a:r>
          </a:p>
          <a:p>
            <a:pPr marL="0" indent="0" algn="just">
              <a:buNone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Ваажнији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индекси телесне развијености домаћих животиња су: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формата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(оквира)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(дужина трупа/висина гребена)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груди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(грудног коша)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(ширина груди/висина груди)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дубине груди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(дубина груди/висина гребена)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збијености трупа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(обим груди/дужина трупа)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323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10488705" cy="52625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масивности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(обим груди/висина гребена)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телесне масе 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 тела/висина гребена)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преграђености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(висина крста/висина гребена)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sr-Cyrl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Карлично грудни индекс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(ширина груди/ширина карлице)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дужине ногу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(висина гребена-дубина груди/висина гребена)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sr-Cyrl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</a:t>
            </a:r>
            <a:r>
              <a:rPr lang="sr-Cyrl-RS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кошчатости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(обим цеванице/висину гребена)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sr-Cyrl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ширине чела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(ширина чела (најшири део)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главе)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sr-Cyrl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облика карлице 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sr-Cyrl-R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(ширина </a:t>
            </a:r>
            <a:r>
              <a:rPr lang="sr-Cyrl-R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седњачних</a:t>
            </a:r>
            <a:r>
              <a:rPr lang="sr-Cyrl-R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кврга/ширина карлице (кукова)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r-Cyrl-R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874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1449</Words>
  <Application>Microsoft Office PowerPoint</Application>
  <PresentationFormat>Widescreen</PresentationFormat>
  <Paragraphs>93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Мерење телесних димензија домаћих животиња</vt:lpstr>
      <vt:lpstr>PowerPoint Presentation</vt:lpstr>
      <vt:lpstr>PowerPoint Presentation</vt:lpstr>
      <vt:lpstr>PowerPoint Presentation</vt:lpstr>
      <vt:lpstr>Литинов штап а) за говеда                                            б) за овце и псе</vt:lpstr>
      <vt:lpstr>PowerPoint Presentation</vt:lpstr>
      <vt:lpstr>Шестар (циркле)</vt:lpstr>
      <vt:lpstr>PowerPoint Presentation</vt:lpstr>
      <vt:lpstr>Пантљика (трака)</vt:lpstr>
      <vt:lpstr>PowerPoint Presentation</vt:lpstr>
      <vt:lpstr>                              Угломер          а) угломер за папке                                                   б) дигитални угломер                             </vt:lpstr>
      <vt:lpstr>PowerPoint Presentation</vt:lpstr>
      <vt:lpstr>                                 Вага         а) механичка                                              б) дигитална</vt:lpstr>
      <vt:lpstr>PowerPoint Presentation</vt:lpstr>
      <vt:lpstr>Kl󠆃üver Strauchova таблица за приближну процену телесне масе говеда (kg)</vt:lpstr>
      <vt:lpstr>Таблица за процену телесне масе јуница на основу висине гребена и обима груди </vt:lpstr>
      <vt:lpstr>Извођење мерења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Индекси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26</cp:revision>
  <dcterms:created xsi:type="dcterms:W3CDTF">2021-03-16T13:21:24Z</dcterms:created>
  <dcterms:modified xsi:type="dcterms:W3CDTF">2021-06-14T18:31:30Z</dcterms:modified>
</cp:coreProperties>
</file>