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49086"/>
            <a:ext cx="8915399" cy="1867988"/>
          </a:xfrm>
        </p:spPr>
        <p:txBody>
          <a:bodyPr>
            <a:normAutofit/>
          </a:bodyPr>
          <a:lstStyle/>
          <a:p>
            <a:pPr algn="ctr"/>
            <a:r>
              <a:rPr lang="sr-Latn-R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Zečevi i </a:t>
            </a:r>
            <a:r>
              <a:rPr lang="sr-Latn-RS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krznašice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Zečevi – anacvetkovic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94" y="2913018"/>
            <a:ext cx="3460951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uni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59" y="2913018"/>
            <a:ext cx="2180309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Činčila | Glodari | Informacije o rasa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543" y="2913018"/>
            <a:ext cx="3100085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72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6679"/>
          </a:xfrm>
        </p:spPr>
        <p:txBody>
          <a:bodyPr>
            <a:noAutofit/>
          </a:bodyPr>
          <a:lstStyle/>
          <a:p>
            <a:pPr algn="ctr"/>
            <a:r>
              <a:rPr lang="sr-Latn-R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Poreklo zečeva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06731"/>
            <a:ext cx="8915400" cy="4304491"/>
          </a:xfrm>
        </p:spPr>
        <p:txBody>
          <a:bodyPr>
            <a:normAutofit/>
          </a:bodyPr>
          <a:lstStyle/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Zečevi su poreklom iz jugozapadne Evrope i severozapadne Afrike.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Prvi pitomi zečevi uzgajani su u rimsko doba.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Zec je imao različita mitološka i simbolička značenja u različitim kulturama.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r-Latn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rčkoj mitologiji, zec je bio omiljena životinja boginje ljubavi </a:t>
            </a:r>
            <a:r>
              <a:rPr lang="sr-Latn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frodite i simbol plodnosti.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Pored toga zec je često bio simbol vere, ljubavi i sreće.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58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Klasifikacija zečeva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Zoološka klasifikacija zečeva: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Kolo – kičmenjaka (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vertebratae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Klasu – sisara (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mammalia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 – zečeva (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lagomorpha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ili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 – glodari (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rodentia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Porodica – zečevi (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leporidae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 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Vrsta – zec (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lepus</a:t>
            </a:r>
            <a:r>
              <a:rPr lang="sr-Latn-R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europeus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44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2987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arakteristike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267097"/>
            <a:ext cx="8915400" cy="5055326"/>
          </a:xfrm>
        </p:spPr>
        <p:txBody>
          <a:bodyPr>
            <a:normAutofit lnSpcReduction="10000"/>
          </a:bodyPr>
          <a:lstStyle/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Dugačke uši (duže od glave).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vrhu ušiju crna dlaka.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Usne jako rascepljene.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Brkovi (organ pipanja).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Oči su velike, čulo vida ne baš</a:t>
            </a:r>
          </a:p>
          <a:p>
            <a:pPr marL="0" indent="0">
              <a:buNone/>
            </a:pPr>
            <a:r>
              <a:rPr lang="sr-Latn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ajbolje razvijeno (dobro vidi ali </a:t>
            </a:r>
          </a:p>
          <a:p>
            <a:pPr marL="0" indent="0">
              <a:buNone/>
            </a:pP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teško determiniše predmete)</a:t>
            </a:r>
          </a:p>
          <a:p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Sluh veoma osetljiv.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Njuh srednje razvijen (zec ga retko koristi za opažanje i skrivanje, ali ga izuzetno koristi za vreme parenja).</a:t>
            </a:r>
          </a:p>
          <a:p>
            <a:endParaRPr lang="sr-Latn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Zec - 15 najpopularnijih vrsta i saveti kako brinuti o njima! - Svet  životi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441" y="1413169"/>
            <a:ext cx="3984171" cy="378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08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679269"/>
            <a:ext cx="8915400" cy="56823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Oglašavanje sa dva različita zvučna signala </a:t>
            </a:r>
            <a:r>
              <a:rPr lang="sr-Latn-R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kmekanjem 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„brundanjem“ za vreme parenja. 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Ženke za vreme skupljanja mladih oglašavaju se „frktanjem“.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Prednje noge su kratke, zadnje duge.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nogama se nalaze nokti - kandže.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Telo zbijeno i čvrsto, obraslo gustom vunastom dlakom.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Veličina i telesna masa zečeva je dosta varijabilna, zavisi od ishrane, klimatskih činilaca, gazdovanja i pojave nekog oboljenja. 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Dužina tela (od razmaka između ušiju do korena repa) 46-55cm.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Telesna masa vrlo varira, prosek oko 4kg, (najveća registrovana masa kod nas 8,35kg). 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7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3616"/>
          </a:xfrm>
        </p:spPr>
        <p:txBody>
          <a:bodyPr/>
          <a:lstStyle/>
          <a:p>
            <a:pPr algn="ctr"/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Stanište zeca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293223"/>
            <a:ext cx="8915400" cy="4617999"/>
          </a:xfrm>
        </p:spPr>
        <p:txBody>
          <a:bodyPr>
            <a:normAutofit/>
          </a:bodyPr>
          <a:lstStyle/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Široka prostranstva, otvoreni prostor.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Zec je tipična divljač stepe.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Naseljava raznolika staništa, naročito ravničarska područja.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Nadmorska visina 300m, mada borave i na 1000m nadmorske visine pod određenim uslovima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Najpogodniji tipovi zemljišta su suva, topla i ocedna.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348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4321"/>
            <a:ext cx="8911687" cy="757646"/>
          </a:xfrm>
        </p:spPr>
        <p:txBody>
          <a:bodyPr/>
          <a:lstStyle/>
          <a:p>
            <a:pPr algn="ctr"/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Ishrana zeca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031967"/>
            <a:ext cx="8915400" cy="5342707"/>
          </a:xfrm>
        </p:spPr>
        <p:txBody>
          <a:bodyPr>
            <a:normAutofit/>
          </a:bodyPr>
          <a:lstStyle/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Iskazana potreba za što raznovrsnijom hranom.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Zec je  ljubitelj raznolike biljne hrane.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pojedinim godišnjim dobima u jelovniku zeca zastupljeno je i do 95 različitih vrsta biljaka.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Područja sa monokulturama ne mogu zadovoljiti jelovnik zeca.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Nakon žetve (koja kratko traje) javlja se tzv. „žetveni stres“.</a:t>
            </a:r>
          </a:p>
          <a:p>
            <a:pPr algn="just"/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sr-Latn-R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peristaltiku</a:t>
            </a:r>
            <a:r>
              <a:rPr lang="sr-Latn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pravilan rad creva kod većine biljojeda, od posebnog značaja je učešće zobi </a:t>
            </a:r>
            <a:r>
              <a:rPr lang="sr-Latn-R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ishrani.</a:t>
            </a:r>
            <a:endParaRPr lang="sr-Latn-R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7327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670</TotalTime>
  <Words>400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Wisp</vt:lpstr>
      <vt:lpstr>Zečevi i krznašice</vt:lpstr>
      <vt:lpstr>Poreklo zečeva</vt:lpstr>
      <vt:lpstr>Klasifikacija zečeva</vt:lpstr>
      <vt:lpstr>Karakteristike</vt:lpstr>
      <vt:lpstr>PowerPoint Presentation</vt:lpstr>
      <vt:lpstr>Stanište zeca</vt:lpstr>
      <vt:lpstr>Ishrana zeca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Zečevi i krznašice</dc:title>
  <dc:creator>Windows User</dc:creator>
  <cp:lastModifiedBy>Windows User</cp:lastModifiedBy>
  <cp:revision>23</cp:revision>
  <dcterms:created xsi:type="dcterms:W3CDTF">2022-03-10T18:32:36Z</dcterms:created>
  <dcterms:modified xsi:type="dcterms:W3CDTF">2022-04-04T09:51:51Z</dcterms:modified>
</cp:coreProperties>
</file>