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3" r:id="rId5"/>
    <p:sldId id="264" r:id="rId6"/>
    <p:sldId id="265" r:id="rId7"/>
    <p:sldId id="266" r:id="rId8"/>
    <p:sldId id="276" r:id="rId9"/>
    <p:sldId id="272" r:id="rId10"/>
    <p:sldId id="267" r:id="rId11"/>
    <p:sldId id="277" r:id="rId12"/>
    <p:sldId id="269" r:id="rId13"/>
    <p:sldId id="270" r:id="rId14"/>
    <p:sldId id="271" r:id="rId15"/>
    <p:sldId id="273" r:id="rId16"/>
    <p:sldId id="275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849086"/>
            <a:ext cx="8915399" cy="1867988"/>
          </a:xfrm>
        </p:spPr>
        <p:txBody>
          <a:bodyPr>
            <a:normAutofit/>
          </a:bodyPr>
          <a:lstStyle/>
          <a:p>
            <a:pPr algn="ctr"/>
            <a:r>
              <a:rPr lang="sr-Latn-R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Zečevi i </a:t>
            </a:r>
            <a:r>
              <a:rPr lang="sr-Latn-RS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krznašice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Zečevi – anacvetkovic1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94" y="2913018"/>
            <a:ext cx="3460951" cy="2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uni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59" y="2913018"/>
            <a:ext cx="2180309" cy="2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Činčila | Glodari | Informacije o rasam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543" y="2913018"/>
            <a:ext cx="3100085" cy="2664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672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6679"/>
          </a:xfrm>
        </p:spPr>
        <p:txBody>
          <a:bodyPr>
            <a:noAutofit/>
          </a:bodyPr>
          <a:lstStyle/>
          <a:p>
            <a:pPr algn="ctr"/>
            <a:r>
              <a:rPr lang="sr-Latn-R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Poreklo zečeva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06731"/>
            <a:ext cx="8915400" cy="4304491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Zečevi su poreklom iz jugozapadne Evrope i severozapadne Afrike.</a:t>
            </a:r>
            <a:endParaRPr lang="sr-Latn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Prvi pitomi zečevi uzgajani su u rimsko doba.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Zec je imao različita mitološka i simbolička značenja u različitim kulturama.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rčkoj mitologiji, zec je bio omiljena životinja boginje ljubavi </a:t>
            </a: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frodite i simbol plodnosti.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Pored toga zec je često bio simbol vere, ljubavi i sreće.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580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82882"/>
            <a:ext cx="8911687" cy="992776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Klasifikacija</a:t>
            </a:r>
            <a:r>
              <a:rPr lang="sr-Latn-R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zečeva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8617" y="1698171"/>
            <a:ext cx="9505995" cy="4252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Zoološka klasifikacija zečeva: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Kolo – kičmenjaka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vertebratae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Klasu – sisara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mammalia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– zečeva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lagomorpha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ili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– glodari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rodentia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Porodica – zečevi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leporidae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 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Vrsta – zec (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lepus</a:t>
            </a:r>
            <a:r>
              <a:rPr lang="sr-Latn-R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europeus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Zečevi načini uzgoja , siguran prihod za uzgajivače | Agro Info 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210" y="2299062"/>
            <a:ext cx="4351111" cy="254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446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56754"/>
            <a:ext cx="8911687" cy="875212"/>
          </a:xfrm>
        </p:spPr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arakteristike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1051" y="1031965"/>
            <a:ext cx="9623561" cy="5421086"/>
          </a:xfrm>
        </p:spPr>
        <p:txBody>
          <a:bodyPr>
            <a:normAutofit fontScale="85000" lnSpcReduction="20000"/>
          </a:bodyPr>
          <a:lstStyle/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Dugačke uši (duže od glave).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vrhu ušiju crna dlaka.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Usne jako rascepljene.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Imaju 28 zuba (u gornjoj vilici imaju</a:t>
            </a:r>
          </a:p>
          <a:p>
            <a:pPr marL="0" indent="0">
              <a:buNone/>
            </a:pP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zaglodnjake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odmah iza pravih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glodnjaka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Brkovi (organ pipanja).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Oči su velike, čulo vida ne baš</a:t>
            </a:r>
          </a:p>
          <a:p>
            <a:pPr marL="0" indent="0">
              <a:buNone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ajbolje razvijeno (dobro vidi ali </a:t>
            </a:r>
          </a:p>
          <a:p>
            <a:pPr marL="0" indent="0">
              <a:buNone/>
            </a:pP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teško determiniše predmete)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sr-Latn-R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Sluh veoma osetljiv.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Polni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dimorfizam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nije izražen.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Njuh srednje razvijen (zec ga retko koristi za opažanje i skrivanje, ali ga izuzetno koristi za vreme parenja).</a:t>
            </a:r>
          </a:p>
          <a:p>
            <a:endParaRPr lang="sr-Latn-R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Zec - 15 najpopularnijih vrsta i saveti kako brinuti o njima! - Svet  životin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441" y="1136468"/>
            <a:ext cx="4575765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08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79269"/>
            <a:ext cx="8915400" cy="568234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Oglašavanje sa dva različita zvučna signala </a:t>
            </a:r>
            <a:r>
              <a:rPr lang="sr-Latn-R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„kmekanjem“ 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sr-Latn-R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„brundanjem“ 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vreme parenja. 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Ženke za vreme skupljanja mladih oglašavaju se „frktanjem“.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Prednje noge su kratke, zadnje duge.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nogama se nalaze nokti - kandže.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Telo zbijeno i čvrsto, obraslo gustom vunastom dlakom.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Veličina i telesna masa zečeva je dosta varijabilna, zavisi od ishrane, klimatskih činilaca, gazdovanja i pojave nekog oboljenja. 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Dužina tela (od razmaka između ušiju do korena repa) 46-55cm.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Telesna masa vrlo varira, prosek oko 4kg, (najveća registrovana masa kod nas 8,35kg). 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Zec može dostići brzinu do 60 km/h.</a:t>
            </a: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579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3616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Stanište zeca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93223"/>
            <a:ext cx="8915400" cy="4617999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Široka prostranstva, otvoreni prostor.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Zec je tipična divljač stepe.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Naseljava raznolika staništa, naročito ravničarska područja.</a:t>
            </a:r>
            <a:endParaRPr lang="sr-Latn-R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Nadmorska visina do 300m, mada borave i na 1000m nadmorske visine pod određenim uslovima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Najpogodniji tipovi zemljišta su suva, topla i ocedna.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Kavezi – kontrolisani ambijent.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348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74321"/>
            <a:ext cx="8911687" cy="757646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Ishrana zeca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031967"/>
            <a:ext cx="8915400" cy="557783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Iskazana potreba za što raznovrsnijom hranom.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Zec je  ljubitelj raznolike biljne hrane.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pojedinim godišnjim dobima u jelovniku zeca zastupljeno je i do 95 različitih vrsta biljaka.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Područja sa monokulturama ne mogu zadovoljiti jelovnik zeca.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Nakon žetve (koja kratko traje) javlja se tzv. „žetveni stres“.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peristaltiku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 pravilan rad creva kod većine biljojeda, od posebnog značaja je učešće zobi u ishrani.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Ishrana u kavezima, izbalansirana,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peletirana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hrana sa dodatkom lisnatog sena.</a:t>
            </a:r>
          </a:p>
          <a:p>
            <a:pPr algn="just"/>
            <a:r>
              <a:rPr lang="sr-Latn-R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Snabdevanje 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vodom vrši se preko sočnih biljaka, tako da zečevi piju vrlo malo vode.</a:t>
            </a:r>
          </a:p>
          <a:p>
            <a:pPr algn="just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47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5097" y="1240971"/>
            <a:ext cx="3379515" cy="4911634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Prihranjivanje zečeva</a:t>
            </a:r>
            <a:br>
              <a:rPr lang="sr-Latn-R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deficit se javlja u toku zime, </a:t>
            </a:r>
            <a:br>
              <a:rPr lang="sr-Latn-R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za prihranjivanje se koriste lisnato (ne travno) seno i to od lucerke, deteline, grahorice, zatim repa, kelj, kupus, mrkva, kukuruz u klipu…</a:t>
            </a:r>
            <a:br>
              <a:rPr lang="sr-Latn-R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i.agrolib.rs/img/00bde208dc93c4df6f625ab84e0b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223" y="1240971"/>
            <a:ext cx="6378409" cy="491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766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457199"/>
            <a:ext cx="8911687" cy="849087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Socijalni život zeca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15290"/>
            <a:ext cx="8915400" cy="4395931"/>
          </a:xfrm>
        </p:spPr>
        <p:txBody>
          <a:bodyPr>
            <a:normAutofit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Zec je najaktivniji u sumrak, u toku noći i rano ujutru.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Samostalna divljač, zbližava se samo za vreme parenja.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Veza između majke i mladih nisu tako čvrste kao kod velike divljači i traju relativno kratko.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Povećanje površina pod monokulturama i upotrebom mehanizacije širokog hoda uništavaju se zakloni i remize što značajno utiče na populaciju zečeva, naročito mladih.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692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74320"/>
            <a:ext cx="8911687" cy="809897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Reprodukcija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43" y="1084217"/>
            <a:ext cx="9937069" cy="560396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Sezona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reprodukcije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činje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februara meseca (kraj januara) i traje do avgusta (septembra).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 II do VIII meseca ženka se okoti 3-5 puta.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Polna zrelost se dostiže sa 5-6 meseci.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Bremenitost ženki traje 42 dana.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svet donosi 1-6 mladih.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Ženka na trbuhu ima 6 sisa.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porođaj (koćenje) ne priprema posebno leglo (gnezdo).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Dojenje se obavlja u čučećem položaju, dok mladi sisaju okrenuti na leđa nogama podignutim uvis.</a:t>
            </a:r>
          </a:p>
          <a:p>
            <a:pPr algn="just"/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Dojni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period traje 20-25 dana.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Reproduktivna specifičnost –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superfetacija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Zečevi: Šta treba da znate pre nego što ih uzmete za kućnog ljubimca? -  Petguar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581" y="2388326"/>
            <a:ext cx="4155583" cy="18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70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09"/>
            <a:ext cx="8911687" cy="812805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Borba mužjaka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297" y="1436914"/>
            <a:ext cx="6792686" cy="4990012"/>
          </a:xfrm>
        </p:spPr>
      </p:pic>
    </p:spTree>
    <p:extLst>
      <p:ext uri="{BB962C8B-B14F-4D97-AF65-F5344CB8AC3E}">
        <p14:creationId xmlns:p14="http://schemas.microsoft.com/office/powerpoint/2010/main" val="268331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7017"/>
            <a:ext cx="8911687" cy="783772"/>
          </a:xfrm>
        </p:spPr>
        <p:txBody>
          <a:bodyPr/>
          <a:lstStyle/>
          <a:p>
            <a:pPr algn="ctr"/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Dužina života i određivanje starosti zečeva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72046"/>
            <a:ext cx="8915400" cy="4239176"/>
          </a:xfrm>
        </p:spPr>
        <p:txBody>
          <a:bodyPr>
            <a:normAutofit/>
          </a:bodyPr>
          <a:lstStyle/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Dužina života zečeva je 10-12 godina (mada najveći broj strada sa 2 ili 3 godine).</a:t>
            </a:r>
          </a:p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Utvrđivanje uzrasta zečeva bazira se na više različitih pokazatelja: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risustvo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kvržice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ulni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kod mladih, a nemaju je stari,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uzna kost kod mladih je savitljiva do godinu dana uzrasta,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 mladih se uvo lako rascepi od vrha do osnove,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nalizom osušenih očnih sočiva.</a:t>
            </a:r>
          </a:p>
          <a:p>
            <a:pPr>
              <a:buFont typeface="Arial" panose="020B0604020202020204" pitchFamily="34" charset="0"/>
              <a:buChar char="•"/>
            </a:pPr>
            <a:endParaRPr lang="sr-Latn-R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2526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52698"/>
            <a:ext cx="8911687" cy="666205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Gazdovanje zečjim populacijama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123406"/>
            <a:ext cx="8915400" cy="5277394"/>
          </a:xfrm>
        </p:spPr>
        <p:txBody>
          <a:bodyPr>
            <a:normAutofit lnSpcReduction="10000"/>
          </a:bodyPr>
          <a:lstStyle/>
          <a:p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Mere koje doprinose održavanju optimalnog broja zečeva u odnosu na kapacitet lovišta: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ništavanje neprijatelja zečeva,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ržanje pod kontrolom broj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predatora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koji mogu ugroziti populaciju (dlakavi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predatori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vuk, lisica, divlja mačka, tvor, lasica, jež i psi lutalice, pernati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predatori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orlovi, jastrebovi, vrane i svrake),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rihranjivanje zečeva,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svežavanje krvi,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ovljenje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zečeva,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tete od zeca.</a:t>
            </a:r>
          </a:p>
          <a:p>
            <a:pPr>
              <a:buFont typeface="Arial" panose="020B0604020202020204" pitchFamily="34" charset="0"/>
              <a:buChar char="•"/>
            </a:pPr>
            <a:endParaRPr lang="sr-Latn-R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566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300446"/>
            <a:ext cx="8911687" cy="940525"/>
          </a:xfrm>
        </p:spPr>
        <p:txBody>
          <a:bodyPr>
            <a:normAutofit/>
          </a:bodyPr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Gajenje zečeva u objektima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240971"/>
            <a:ext cx="8915400" cy="5159829"/>
          </a:xfrm>
        </p:spPr>
        <p:txBody>
          <a:bodyPr>
            <a:normAutofit lnSpcReduction="10000"/>
          </a:bodyPr>
          <a:lstStyle/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Gajenje zečeva u ograđenom ambijentu,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Gajenje zečeva pod direktnim uticajem čoveka-odgajivača u kavezima.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Dva tipa kaveza - za priplodne zečeve i mlade zečeve.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Razlika - veličina, oblik, materijal kaveza kao i veličina pojedinih komora i mogućnost odvajanja mužjaka od ženki.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Sanduk za ženku se sastoji iz dva dela, otvorenog i zatvorenog.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jednom delu se obavlja koćenje, u drugom ishrana.</a:t>
            </a:r>
          </a:p>
          <a:p>
            <a:pPr algn="just"/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 je od žičane mreže, sanduci podignuti iznad površine.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1" y="624110"/>
            <a:ext cx="9858692" cy="682176"/>
          </a:xfrm>
        </p:spPr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Objekti za smeštaj zečeva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Kavez za zečeve: vrsta za mlade, koja za tov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1" y="1545770"/>
            <a:ext cx="5012372" cy="43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KAVEZ za zečeve -- Mali oglasi i prodavnice # Goglasi.com"/>
          <p:cNvSpPr>
            <a:spLocks noChangeAspect="1" noChangeArrowheads="1"/>
          </p:cNvSpPr>
          <p:nvPr/>
        </p:nvSpPr>
        <p:spPr bwMode="auto">
          <a:xfrm>
            <a:off x="155574" y="-144463"/>
            <a:ext cx="2212741" cy="221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KAVEZ za zečeve -- Mali oglasi i prodavnice # Goglasi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25" y="1545771"/>
            <a:ext cx="5143500" cy="43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61258"/>
            <a:ext cx="8911687" cy="822960"/>
          </a:xfrm>
        </p:spPr>
        <p:txBody>
          <a:bodyPr>
            <a:no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sr-Latn-R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avez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za nekoliko zečeva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i.agrolib.rs/img/fbcb79cc5881cc29741103649d72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214846"/>
            <a:ext cx="8784824" cy="534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066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7085" y="1280569"/>
            <a:ext cx="4101737" cy="4383087"/>
          </a:xfrm>
        </p:spPr>
        <p:txBody>
          <a:bodyPr>
            <a:normAutofit fontScale="90000"/>
          </a:bodyPr>
          <a:lstStyle/>
          <a:p>
            <a:r>
              <a:rPr lang="sr-Latn-RS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Problemi u proizvodnji zečeva u kavezima</a:t>
            </a:r>
            <a:r>
              <a:rPr lang="sr-Latn-R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-ishrana kabastom hranom (suvom i svežom);</a:t>
            </a:r>
            <a:b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-održavanje higijene sanduka, </a:t>
            </a:r>
            <a:r>
              <a:rPr lang="sr-Latn-R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uzgajivališta</a:t>
            </a: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profilakse;</a:t>
            </a:r>
            <a:b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-ispuštanje tromesečnih mladih u lovište (ukoliko se gaje za tu namenu);</a:t>
            </a:r>
            <a:b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-rentabilnost proizvodnje.</a:t>
            </a:r>
            <a:br>
              <a:rPr lang="sr-Latn-R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i.agrolib.rs/img/22e19624e7cf7aa85bef590c804b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086" y="1280570"/>
            <a:ext cx="5844116" cy="438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81535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1364</TotalTime>
  <Words>877</Words>
  <Application>Microsoft Office PowerPoint</Application>
  <PresentationFormat>Widescreen</PresentationFormat>
  <Paragraphs>98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Times New Roman</vt:lpstr>
      <vt:lpstr>Wingdings 3</vt:lpstr>
      <vt:lpstr>Wisp</vt:lpstr>
      <vt:lpstr>Zečevi i krznašice</vt:lpstr>
      <vt:lpstr>Poreklo zečeva</vt:lpstr>
      <vt:lpstr>Klasifikacija zečeva</vt:lpstr>
      <vt:lpstr>Karakteristike</vt:lpstr>
      <vt:lpstr>PowerPoint Presentation</vt:lpstr>
      <vt:lpstr>Stanište zeca</vt:lpstr>
      <vt:lpstr>Ishrana zeca</vt:lpstr>
      <vt:lpstr>Prihranjivanje zečeva - deficit se javlja u toku zime,  - za prihranjivanje se koriste lisnato (ne travno) seno i to od lucerke, deteline, grahorice, zatim repa, kelj, kupus, mrkva, kukuruz u klipu… </vt:lpstr>
      <vt:lpstr>Socijalni život zeca</vt:lpstr>
      <vt:lpstr>Reprodukcija</vt:lpstr>
      <vt:lpstr>Borba mužjaka</vt:lpstr>
      <vt:lpstr>Dužina života i određivanje starosti zečeva</vt:lpstr>
      <vt:lpstr>Gazdovanje zečjim populacijama</vt:lpstr>
      <vt:lpstr>Gajenje zečeva u objektima</vt:lpstr>
      <vt:lpstr>Objekti za smeštaj zečeva</vt:lpstr>
      <vt:lpstr>Kavez za nekoliko zečeva</vt:lpstr>
      <vt:lpstr>Problemi u proizvodnji zečeva u kavezima -ishrana kabastom hranom (suvom i svežom); -održavanje higijene sanduka, uzgajivališta, profilakse; -ispuštanje tromesečnih mladih u lovište (ukoliko se gaje za tu namenu); -rentabilnost proizvodnje.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Zečevi i krznašice</dc:title>
  <dc:creator>Windows User</dc:creator>
  <cp:lastModifiedBy>Windows User</cp:lastModifiedBy>
  <cp:revision>46</cp:revision>
  <dcterms:created xsi:type="dcterms:W3CDTF">2022-03-10T18:32:36Z</dcterms:created>
  <dcterms:modified xsi:type="dcterms:W3CDTF">2024-02-26T11:03:56Z</dcterms:modified>
</cp:coreProperties>
</file>