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303" r:id="rId39"/>
    <p:sldId id="304" r:id="rId40"/>
    <p:sldId id="305" r:id="rId41"/>
    <p:sldId id="306" r:id="rId42"/>
    <p:sldId id="307" r:id="rId43"/>
    <p:sldId id="29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49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47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0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17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5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86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1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30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63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59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0E229-8B53-4193-9B53-F16A5CF26023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A9935-490A-467B-AB56-733FAC7BE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9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ОПШТЕ СТОЧАРСТВО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r-Cyrl-RS" sz="5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Cyrl-R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и идентификација домаћих животиња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18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937845"/>
            <a:ext cx="10515600" cy="523911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домаћих животиња је један од најважнијих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зоотехничких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поступака.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сврха обележавања је идентификација животиња.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Тачно и сигурно одређивање идентитета неопходно је, пре свега за утврђивање порекла грла, а такође и за контролу производних способности, спровођење мера селекције, планско парење и оцењивање потомства.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се састоји у стављању одређених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ознака, бројева, слова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симбола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поједине делове тела животиње.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Ознаке се разликују по облику, начину постављања,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материјалу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кога су израђене, месту на телу животиње где се постављају.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5415"/>
            <a:ext cx="10515600" cy="5051548"/>
          </a:xfrm>
        </p:spPr>
        <p:txBody>
          <a:bodyPr/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Добар начин за обележавање треба да испуни следеће услове: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може да се обави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што раније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идеално одмах после рођења,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знакови могу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лако ставити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одабрано место на телу животиње,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остану трајно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месту стављања,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могу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лако и брзо читати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дешифровати, 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оштећују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кожу и вуну,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обележавањем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квари изглед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09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5415"/>
            <a:ext cx="10515600" cy="5051548"/>
          </a:xfrm>
        </p:spPr>
        <p:txBody>
          <a:bodyPr/>
          <a:lstStyle/>
          <a:p>
            <a:pPr marL="0" indent="0" algn="just">
              <a:buNone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обележавање и идентификацију животиња користе се различити поступци: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Жигосање,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Тетовирање,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маркицама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микрочиповима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транспондрима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Привремени начини обележавања и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Остали начини обележавања.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992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56492"/>
            <a:ext cx="10515600" cy="5520471"/>
          </a:xfrm>
        </p:spPr>
        <p:txBody>
          <a:bodyPr>
            <a:normAutofit lnSpcReduction="10000"/>
          </a:bodyPr>
          <a:lstStyle/>
          <a:p>
            <a:pPr marL="514350" indent="-51435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РОВАШЕЊЕ</a:t>
            </a:r>
            <a:endParaRPr lang="sr-Cyrl-R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Један од најједноставнијих начина обележавања који се у прошлости веома често користио, док је данас само делимично заступљен.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се за обележавање свиња, оваца, коза, ређе говеда а може да послужи и за обележавање живине, нарочито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пловуша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 примењује се једино код коња.</a:t>
            </a:r>
          </a:p>
          <a:p>
            <a:pPr marL="0" indent="0" algn="just">
              <a:buNone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Карактеристике и делимичне предности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Лака примена,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Једноставна и јефтина опрема,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се може извести од првог дана живота и 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обележавати без обзира 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пигментираност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коже.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395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8862"/>
            <a:ext cx="10515600" cy="5028101"/>
          </a:xfrm>
        </p:spPr>
        <p:txBody>
          <a:bodyPr/>
          <a:lstStyle/>
          <a:p>
            <a:pPr marL="0" indent="0" algn="just">
              <a:buNone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Недостаци: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Број животиња које се могу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обележити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ограничен, те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није погодно за обележавање грла у великим запатима;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свиња, код којих се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најчешће и врши,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доћи до појаве канибализма и одгризања делова уха са роваш-знацима, што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онемогућава тачну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идентификацију;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Ровашењем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донекле квари изглед животиње;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се као лоша страна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наводи и то да је кључ, односно шифра по којој је извршено обележавање потребно стално памтити.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611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5077"/>
            <a:ext cx="10515600" cy="5121886"/>
          </a:xfrm>
        </p:spPr>
        <p:txBody>
          <a:bodyPr/>
          <a:lstStyle/>
          <a:p>
            <a:pPr marL="0" indent="0">
              <a:buNone/>
            </a:pP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Ровашење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 клешта,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 знаци,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Роваш кључ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903" y="235132"/>
            <a:ext cx="5525587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70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reader016.dokumen.tips/reader016/html5/0619/5b283dc647a31/5b283dcbaa3a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"/>
            <a:ext cx="98004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533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Романовска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овца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Romanovske ovce | Strana 121 | Poljoinf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395" y="1972491"/>
            <a:ext cx="6296296" cy="427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35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5077"/>
            <a:ext cx="10515600" cy="5121886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ЖИГОСАЊЕ</a:t>
            </a:r>
          </a:p>
          <a:p>
            <a:pPr marL="0" indent="0" algn="ctr">
              <a:buNone/>
            </a:pPr>
            <a:endParaRPr lang="sr-Cyrl-R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Жигосање је специфичан начин обележавања који се користи само код појединих врста животиња.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Разликују се два начина жигосања: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Топло жигосање и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Хладно жигосање.</a:t>
            </a:r>
          </a:p>
        </p:txBody>
      </p:sp>
    </p:spTree>
    <p:extLst>
      <p:ext uri="{BB962C8B-B14F-4D97-AF65-F5344CB8AC3E}">
        <p14:creationId xmlns:p14="http://schemas.microsoft.com/office/powerpoint/2010/main" val="3787283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79938"/>
            <a:ext cx="10515600" cy="57106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ТОПЛО ЖИГОСАЊЕ</a:t>
            </a:r>
          </a:p>
          <a:p>
            <a:pPr marL="0" indent="0" algn="ctr">
              <a:buNone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се најчешће код коња, а ређе код говеда, оваца и коза које имају рогове.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Састоји се од утискивања одређених ознака помоћу усијаног гвожђа одговарајућег облика, у кожу или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рожне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творевине (копито, папак или рог).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коња се жигови утискују у кожу врата, испод гриве, 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седлишту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сапима или бутини. 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говеда се жигови утискују у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рожину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папка или рога (код рогатих грла), док је у Америци уобичајено жигосање у кожу, нарочито код товних грла која се стално држе на пашњацима (ознака власништва).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рогатих раса оваца и коза жиг се ставља на основу рога.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59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8862"/>
            <a:ext cx="10515600" cy="5028101"/>
          </a:xfrm>
        </p:spPr>
        <p:txBody>
          <a:bodyPr/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Жигосање је релативно једноставан и јефтин начин обележавања.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Међутим, има низ недостатка, од којих се најчешће наводе: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Оштећење коже и смањење њене употребне вредности;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жигосања на роговима, копитима и папцима утиснути број се временом губи услед пораста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рожног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ткива, те се обележавање мора понављати;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Могуће су повреде и животиња и људи;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Повећана је опасност од инфекције.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24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reader016.dokumen.tips/reader016/html5/0619/5b283dc647a31/5b283dcea71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457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reader016.dokumen.tips/reader016/html5/0619/5b283dc647a31/5b283dcf185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254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rijatelji životinja - Zabrana žigosanja kopitar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69"/>
            <a:ext cx="12192000" cy="682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901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90954"/>
            <a:ext cx="10515600" cy="5286009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ХЛАДНО ЖИГОСАЊЕ</a:t>
            </a:r>
            <a:endParaRPr lang="sr-Cyrl-R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Хладно жигосање је релативно новији начин обележавања.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Хладно жигосање се врши по моделима бројева израђених од бакра и расхлађеним течним азотом (Т -196°С).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Дејством расхлађених жигова на кожу долази до разарања ћелија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меланоцита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које производе пигмент длаке, тако да на жигосаној површини касније расте бела, тј. </a:t>
            </a: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епигментирана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длака.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омогућава лаку идентификацију животиња са веће удаљености.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Утискивање жигова се обавља искључиво у кожу и то на пигментираним површинама.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928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79938"/>
            <a:ext cx="10515600" cy="549702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обележавање течним азотом потребно је располагати следећом опремом: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Течни азот ( за обележавање 100 крава потребно је око 70 литара течног азота);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бројева, израђени од бакра, одговарајућих димензија (100х50х10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одрасла грла, односно 50х75х50х10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млађе категорије  - телад и јунад);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Посуда за хлађење бројева;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 за шишање длаке, чишћење и дезинфекцију коже;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 за фиксирање животиње (механички вез, бокс или носна брунда; и 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Заштитне наочари и рукавице за раднике.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288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969" y="1031631"/>
            <a:ext cx="10515600" cy="5275383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животиње;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жигова.</a:t>
            </a:r>
          </a:p>
          <a:p>
            <a:pPr marL="514350" indent="-514350" algn="just">
              <a:buFont typeface="+mj-lt"/>
              <a:buAutoNum type="arabicPeriod"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животиње: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Фиксирање животиње;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Утврђивање њеног идентитета;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Избор места за обележавање (површина коже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коју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ће се ставити жиг треба да је што равнија и једнобојно тамно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пигментисана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са одабране површине бријањем се одстрањује длака, а кожа чисти и дезинфикује алкохолом.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759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/>
          <a:lstStyle/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жигова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Потапање металних делова у посуду са течним азотом ради расхлађивања;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Жигови се стављају један по један, на растојању од око 2-3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Бројеви на телу животиње утиснути хладним жигосањем видљиви су и са веће удаљености (20-40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m)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 помоћних средстава.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Хладно жигосање може изузетно да се користи и за обележавање животиња са белом длаком.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547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reader016.dokumen.tips/reader016/html5/0619/5b283dc647a31/5b283dd2d226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500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reader016.dokumen.tips/reader016/html5/0619/5b283dc647a31/5b283dd346f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393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reader016.dokumen.tips/reader016/html5/0619/5b283dc647a31/5b283dd3b1e6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047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reader016.dokumen.tips/reader016/html5/0619/5b283dc647a31/5b283dd4487e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09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ТЕТОВИРАЊЕ</a:t>
            </a:r>
            <a:endParaRPr lang="sr-Cyrl-R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Тетовирање је универзални начин обележавања, који се примењује </a:t>
            </a: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свих врста домаћих животиња, изузев живине. 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говеда, коза и оваца тетовирање се изводи на ушној шкољки, и то са унутрашње стране.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се код животиња са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непигментираном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кожом (беле расе свиња са обореним или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полуобореним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ушима) тетовирање обавља са спољашње стране ушне шкољке.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коза постоји могућност да се тетовирање врши и 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неодлаканом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делу коже са доње стране репа.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коња се примењује тетовирање у доњу усну, специјалном направом у виду налив-пера.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865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79938"/>
            <a:ext cx="10515600" cy="5497025"/>
          </a:xfrm>
        </p:spPr>
        <p:txBody>
          <a:bodyPr/>
          <a:lstStyle/>
          <a:p>
            <a:pPr marL="0" indent="0" algn="just">
              <a:buNone/>
            </a:pPr>
            <a:r>
              <a:rPr lang="sr-Cyrl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Недостаци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овог начина обележавања огледају се у следећем: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животиња са пигментираним ушима отежано је читање бројева;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Временом може доћи до зарастања и губљења утетовираних бројева (нарочито ако се тетовирање не обави како треба) што отежава или онемогућава идентификацију;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Број животиња који се може обележити ограничен је величином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клешта , тј.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ројем лежишта у које се стављају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знаци;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Условним недостатком сматра се и немогућност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 од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првог дана живота код неких врста. Ово се избегава подесним избором клешта и бројева.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015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7169"/>
            <a:ext cx="10515600" cy="5379794"/>
          </a:xfrm>
        </p:spPr>
        <p:txBody>
          <a:bodyPr/>
          <a:lstStyle/>
          <a:p>
            <a:pPr marL="0" indent="0">
              <a:buNone/>
            </a:pPr>
            <a:r>
              <a:rPr lang="sr-Cyrl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Опрема:</a:t>
            </a:r>
          </a:p>
          <a:p>
            <a:pPr marL="0" indent="0">
              <a:buNone/>
            </a:pPr>
            <a:endParaRPr lang="sr-Cyrl-RS" dirty="0"/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клешта;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бројеви;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Тетовир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паста</a:t>
            </a:r>
          </a:p>
          <a:p>
            <a:pPr algn="just"/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клешта и бројева;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животиња за тетовирање.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3565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reader016.dokumen.tips/reader016/html5/0619/5b283dc647a31/5b283dd68dac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538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reader016.dokumen.tips/reader016/html5/0619/5b283dc647a31/5b283dd72b72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931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reader016.dokumen.tips/reader016/html5/0619/5b283dc647a31/5b283dd7a088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577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37845"/>
            <a:ext cx="10515600" cy="5239117"/>
          </a:xfrm>
        </p:spPr>
        <p:txBody>
          <a:bodyPr/>
          <a:lstStyle/>
          <a:p>
            <a:pPr marL="0" indent="0" algn="ctr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МАРКИЦАМА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 употребом металних или пластичних маркица представља један од најуниверзалнијих и најраширенијих начина обележавања који може да се примени код свих врста домаћих животиња.</a:t>
            </a: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Овај начин има низ добрих страна, од којих пре свега треба навести: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Неограничен број животиња које се могу обележити, пошто се на маркици може уписати, односно утиснути било који број,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Брза и једноставна идентификација животиња, </a:t>
            </a:r>
          </a:p>
          <a:p>
            <a:pPr algn="just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Релативно велика трајност стављених ознака.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0061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97169"/>
            <a:ext cx="10515600" cy="53797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Овом начину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 може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евентуално, да се замери да је релативно скуп, као и то да се код неких врста не може применити од првог дана живота.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Такође се не препоручује обележавање свиња стављањем ушних маркица, јер је њихова ушна шкољка мање чврстине, тако да маркице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ако испадају и губе се, а могуће је и одгризање делова уха, појава гнојења или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некрозе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итд.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Металне или пластичне маркице стављају се на ухо код говеда, оваца, коза, свиња и радних коња, на гриву код приплодних коња, док се код живине обележавање врши стављањем крилних маркица или ножних прстенова.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445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0615"/>
            <a:ext cx="10515600" cy="535634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Маркице се деле на: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Пластичне маркице и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Металне маркице.</a:t>
            </a: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Округле: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Зерта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Деријаз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 startAt="2"/>
            </a:pPr>
            <a:r>
              <a:rPr lang="sr-Cyrl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Дугуљасте: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Кротал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Суперкротал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Аутокротал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74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reader016.dokumen.tips/reader016/html5/0619/5b283dc647a31/5b283dd94b1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4374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reader016.dokumen.tips/reader016/html5/0619/5b283dc647a31/5b283dd9c8a3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313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reader016.dokumen.tips/reader016/html5/0619/5b283dc647a31/5b283dda460e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319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s://reader016.dokumen.tips/reader016/html5/0619/5b283dc647a31/5b283ddd157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s://reader016.dokumen.tips/reader016/html5/0619/5b283dc647a31/5b283ddd157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7509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reader016.dokumen.tips/reader016/html5/0619/5b283dc647a31/5b283ddd89de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6614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reader016.dokumen.tips/reader016/html5/0619/5b283dc647a31/5b283dde041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83" y="666206"/>
            <a:ext cx="8856617" cy="54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8276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6023"/>
            <a:ext cx="10515600" cy="534094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Најзаступљенији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њих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ушних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маркица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имлантата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пелита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буражних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капсула,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поменутих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садржи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обавезне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компоненте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пријем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пренос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одговарајућих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микрочипова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и/или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тагова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специјалних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антена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одговарајућих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Пренос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обавља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фреквенција</a:t>
            </a:r>
            <a:r>
              <a:rPr lang="ru-RU" dirty="0"/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19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57646"/>
            <a:ext cx="10515600" cy="541931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sr-Cyrl-R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Предности и недостаци електронског обележавања</a:t>
            </a:r>
            <a:endParaRPr lang="ru-RU" dirty="0"/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аутоматско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очитавање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меморисање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података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прецизности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да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постоји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визуелног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неким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њеним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деловима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оквиру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компјутеризованих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управљања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технолошким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случај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аутоматизованом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исхраном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одређивањем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оброка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приликом контроле продуктивности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код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праћења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репродуктивних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параметара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правовремено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откривање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нарочито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изражене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слободним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држања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отежан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олакшава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индивидуално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праћење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аутоматско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базе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понаособ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електронског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сада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обавезни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тој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омасовљени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случај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 неких 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конвнционалних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Разлоге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нешто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првенствено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тражити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већим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трошковима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могућим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приликом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одстрањивања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чипова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буражна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капсула)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линији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клања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др. 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79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Привремено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Овај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одређених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бројева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симбола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сл.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поједине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краће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не током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читавог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сврху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привременог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различите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спрејева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фломастери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боји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углавном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привремено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обележавају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приликом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спремања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излучење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продаја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приликом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ветеринарских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интервенција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праћења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здравственог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терапијом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грла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спремна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превођење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породилиште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8070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79269"/>
            <a:ext cx="10515600" cy="549769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начини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идентификације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обележавања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говеда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могу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идентификовати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начинима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екстеријерне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могу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матичног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листа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педигреа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отисак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носног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огледала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(принцип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губице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отиска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човека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одређивање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идентификација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одређених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антигенских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DNK (анализа генома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редоследа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нуклеотидних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секвенци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6769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5211"/>
            <a:ext cx="10515600" cy="5301752"/>
          </a:xfrm>
        </p:spPr>
        <p:txBody>
          <a:bodyPr/>
          <a:lstStyle/>
          <a:p>
            <a:pPr marL="0" indent="0" algn="ctr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Cyrl-R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Хвала на пажњи !!!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747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1732</Words>
  <Application>Microsoft Office PowerPoint</Application>
  <PresentationFormat>Widescreen</PresentationFormat>
  <Paragraphs>152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Wingdings</vt:lpstr>
      <vt:lpstr>Office Theme</vt:lpstr>
      <vt:lpstr>ОПШТЕ СТОЧАРСТВО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Романовска овца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31</cp:revision>
  <dcterms:created xsi:type="dcterms:W3CDTF">2021-03-09T11:12:23Z</dcterms:created>
  <dcterms:modified xsi:type="dcterms:W3CDTF">2023-03-06T22:31:48Z</dcterms:modified>
</cp:coreProperties>
</file>