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5" r:id="rId7"/>
    <p:sldId id="263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8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51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6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6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76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3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80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0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6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2E90A-97C8-41A2-91E7-683BC5F650C2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A6C60-6CC5-4DE0-AF70-7E31B39F4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1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48641"/>
            <a:ext cx="9144000" cy="1058090"/>
          </a:xfrm>
        </p:spPr>
        <p:txBody>
          <a:bodyPr/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Поларна лисица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Sasvim PRIRODNO - Arktička lisica Arktička ili često polarna lisica (Alopex  lagopus) zoološki je svrstana u porodicu pasa. Srodnik joj je polarni vuk,  jedna od najslabije poznatih podvrsta vukova. Osobine Znanstveni naz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" y="1867987"/>
            <a:ext cx="5760720" cy="453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Поларна лисиц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432" y="1867988"/>
            <a:ext cx="5474516" cy="453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32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Поларна лисица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Гаји се већ дуже време на специфичан начин.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Почетком прошлог века, највећи део крзна, обезбеђиван је ловом на острвима око Аљаске.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кавезима се по правилу гаји плава поларна лисица која је мутант беле поларне лисице, чија дивља форма насељава крајњи север Европе и Америке.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Поред поларне, у кавезима се гаје и обичне лисице и то најчешће сребрнасто-црна, која је мутант канадске црвене лисице. Од ње су створене и црно-мрке, платинасте са белом њушком и сребрнасто-црна са белом њушком.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1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ajneverovatnija životinja na svetu: Peživi i najgore uslove, najbrižnija  majka i surovi zaštitnik potomstva! (FOTO)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50475"/>
            <a:ext cx="3041470" cy="240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Niko se ne smeje ovako slatko kao polarna lis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450" y="2363404"/>
            <a:ext cx="2770505" cy="240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vet biologije - Polarna lisica, Alopex lagopus, menja... |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170" y="2350475"/>
            <a:ext cx="2880632" cy="240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55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Плава поларна лисица је релативно крупна, дужина тела 65-66 цм за мужјаке и 58-60 цм за женке.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Телесна маса: 7-8 кг мужјаци, 5,5-6,5 кг женке.</a:t>
            </a:r>
          </a:p>
          <a:p>
            <a:pPr marL="0" indent="0" algn="just">
              <a:buNone/>
            </a:pPr>
            <a:r>
              <a:rPr lang="sr-Cyrl-R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Физиолошке </a:t>
            </a:r>
            <a:r>
              <a:rPr lang="sr-Cyrl-RS" sz="24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карактерисрике</a:t>
            </a:r>
            <a:r>
              <a:rPr lang="sr-Cyrl-RS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Полну зрелост достижу са 9-11 месеци (у гајењу се користе 5-6 година).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Животни век – 10 година.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Плодност врло изражена, рађа се 8-10 младих, а регистрована су легла са 23-25 младих.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Сезона парења је крај фебруара до почетка априла.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Пријемчивост женки за парење је 12-14 дана, трајање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3-5 дана.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Поновљено парење 7-8 па чак и 10-12 дана.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Стимулација појаве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еструса</a:t>
            </a: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обавља се тако што се у кавез ставља више женки (до 4). Са појавом првих знакова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еструса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кавез се ставља мужјак на 1-2 сата.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8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4583"/>
            <a:ext cx="10515600" cy="5432380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Бременитост траје 53-56 дана.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Изражена ембрионална смртност. До времена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инплантације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морталитет је 29-42%, а после </a:t>
            </a: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имплантације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још 8-10 %.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Подмладак у време рађања има 50-70 гр.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Брзо расту јер се мајке одликују високом продукцијом млека.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Добре мајке могу да доје 12-14 младих и да дневно излуче до 850гр млека.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Млади са месец дана достижу 0,5-1,0 кг, са два месеца 1,7-2,2 кг, а са седам месеци достижу величину и масу одраслих.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Залучење</a:t>
            </a: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 40-50 дана. Залучени подмладак се гаји групно у кавезу (3-4 јединке).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Одрасле јединке се лињају два пута годишње, у пролеће и јесен. Сваки пут са потпуном изменом длаке.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sr-Cyrl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је припремљено и код младих и код одраслих од средине до краја новембра, када је најпогодније време да се обави жртвовање.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48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Исхрана поларних лисица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319349"/>
            <a:ext cx="10515600" cy="482268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Месојед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леминзи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арктички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зечеви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птице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њихова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јаја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лешину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пролеће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 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снежне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врате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јужне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Канаду да би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изградиле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гнезда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положиле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јаја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лисице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крећу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потрагу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пленом.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пљачкају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гушчија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гнезда 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затрпавају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јаја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тајним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местима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једној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где су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проучаване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свака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поларна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лисица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сезоне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гнежђења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украде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до 3.000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јаја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Леминзи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им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најчешћи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плен.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је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оскудици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поларне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лисице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ће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појести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остатке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крупнијих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грабљивица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OPSTANAK ZAŠTIĆENIH VRSTA | Polarna lis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622" y="4441372"/>
            <a:ext cx="4939937" cy="241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63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0795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Младунци поларне лисице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Arctic Fox– Facts, Size, Diet, Pict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821317"/>
            <a:ext cx="4373881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aby polar foxes by woxys on Deviant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1" y="1821317"/>
            <a:ext cx="600075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94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Шубара и оковратник поларне лисице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Krznen ovratnik srebrna lisi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1" y="1799498"/>
            <a:ext cx="363365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ubara polarna lisica, Užice - mojekrpice.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177" y="1799498"/>
            <a:ext cx="45321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719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8544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Бунда поларне лисице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 descr="bunda od polarne lisice, čio jelen tehnologija i poznavanje robe bunda od  lisice - julia-seithel.com - oviedodaycare.co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754" y="1593670"/>
            <a:ext cx="7040880" cy="499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614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399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Поларна лисица </vt:lpstr>
      <vt:lpstr>Поларна лисица</vt:lpstr>
      <vt:lpstr>PowerPoint Presentation</vt:lpstr>
      <vt:lpstr>PowerPoint Presentation</vt:lpstr>
      <vt:lpstr>PowerPoint Presentation</vt:lpstr>
      <vt:lpstr>Исхрана поларних лисица</vt:lpstr>
      <vt:lpstr>Младунци поларне лисице</vt:lpstr>
      <vt:lpstr>Шубара и оковратник поларне лисице</vt:lpstr>
      <vt:lpstr>Бунда поларне лисице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Поларна и канадска лисица</dc:title>
  <dc:creator>Windows User</dc:creator>
  <cp:lastModifiedBy>Windows User</cp:lastModifiedBy>
  <cp:revision>12</cp:revision>
  <dcterms:created xsi:type="dcterms:W3CDTF">2023-04-24T07:04:12Z</dcterms:created>
  <dcterms:modified xsi:type="dcterms:W3CDTF">2024-03-18T11:36:56Z</dcterms:modified>
</cp:coreProperties>
</file>