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0241" y="692332"/>
            <a:ext cx="9584372" cy="1280159"/>
          </a:xfrm>
        </p:spPr>
        <p:txBody>
          <a:bodyPr/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САМУР (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собољ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6" descr="Самур — Википедиј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13" y="2913016"/>
            <a:ext cx="6479178" cy="301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594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0541" y="895739"/>
            <a:ext cx="9864071" cy="5015483"/>
          </a:xfrm>
        </p:spPr>
        <p:txBody>
          <a:bodyPr>
            <a:normAutofit/>
          </a:bodyPr>
          <a:lstStyle/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Самур (</a:t>
            </a:r>
            <a:r>
              <a:rPr lang="sr-Cyrl-R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лат. </a:t>
            </a:r>
            <a:r>
              <a:rPr lang="sr-Latn-R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Martes</a:t>
            </a:r>
            <a:r>
              <a:rPr lang="sr-Latn-R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zibellina</a:t>
            </a:r>
            <a:r>
              <a:rPr lang="sr-Latn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мали грабљивац из рода куна.</a:t>
            </a:r>
            <a:endParaRPr lang="sr-Cyrl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Станиште: живи у шумама Русије (почев од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Уралских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планина па широм Сибира), северној Монголији, Кини  и на Хокаиду (Јапан).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Данас се изузев у Русији где је лов слободан искључиво гаје на специјализованим фармама, због изузетно квалитетног крзна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Први покушаји гајења 1919-1921 (безуспешно).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Прво потомство у „заробљеништву“ добијено је 1929. год. у московском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зоопарку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Исте године основан и први центар за гајење.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763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1234" y="892629"/>
            <a:ext cx="9793378" cy="50185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Физичке особине:</a:t>
            </a:r>
            <a:endParaRPr lang="sr-Cyrl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Мужјаци - 38-56 цм и 880 -1800 гр тежине.</a:t>
            </a:r>
          </a:p>
          <a:p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Женке – 35-51 цм и 700 – 1560 гр тежине.</a:t>
            </a:r>
          </a:p>
          <a:p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 им је дуг од 9-12 цм .</a:t>
            </a:r>
          </a:p>
          <a:p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Крзно је средње дужине, </a:t>
            </a:r>
          </a:p>
          <a:p>
            <a:pPr marL="0" indent="0">
              <a:buNone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зими порасте знатно више него лети.</a:t>
            </a:r>
          </a:p>
          <a:p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Боја крзна - сиво – беле боје, </a:t>
            </a:r>
          </a:p>
          <a:p>
            <a:pPr marL="0" indent="0">
              <a:buNone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 флекама жуте или сиве, нарочито често испод врата.</a:t>
            </a:r>
          </a:p>
          <a:p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продаји је нарочито популарно мрко крзно, </a:t>
            </a:r>
          </a:p>
          <a:p>
            <a:pPr marL="0" indent="0">
              <a:buNone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популарно звано „црни дијамант“.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Аномальное поведение соболей: потеряли страх перед человеком - Охотники.р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892629"/>
            <a:ext cx="4524375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Соболь - описание, этимология, поведение, размещение, мех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158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429" y="431074"/>
            <a:ext cx="9545183" cy="6126480"/>
          </a:xfrm>
        </p:spPr>
        <p:txBody>
          <a:bodyPr>
            <a:normAutofit lnSpcReduction="10000"/>
          </a:bodyPr>
          <a:lstStyle/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Полна зрелост наступа са 15-16 месеци, прво потомство се рађа у узрасту мајки од 2 год., у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кавезном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гајењу годину дана касније.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Просечна плодност је три потомка.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Нормално се размножавају од 12-24 година, а живе 15-18 година.</a:t>
            </a:r>
          </a:p>
          <a:p>
            <a:pPr algn="just"/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Моноестричне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 животиње.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 других месоједа се разликују по специфичностима у сфери размножавања.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Парење се дешава од средине јуна до средине августа. У сезони парења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еструс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може поновити 3-4 и више пута.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Интервал између појаве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еструса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је 10-12 дана, а сам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еструс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траје 1-3 дана, током чијег трајања се женка пари више пута.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Ако су мужјак и женка заједно, парење може бити 10-12 пута дневно, укупног трајања до 16 сати. 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Коитус обично траје 20-30 мин. А може трајати и неколико сати. За оплодњу су довољна 2 коитуса.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681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6994" y="640079"/>
            <a:ext cx="9427618" cy="5865223"/>
          </a:xfrm>
        </p:spPr>
        <p:txBody>
          <a:bodyPr>
            <a:normAutofit/>
          </a:bodyPr>
          <a:lstStyle/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Овулација је код женки изазвана.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Оплођено јаје се спушта у рог материце где проводи латентни период од 250-295 дана.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Активан раст и развиће ембриона траје 1-1,5 месец.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Подмладак при рађању тежи 25-35 гр., дужине 100мм.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Рађање се дешава од краја марта до половине маја, највише у априлу.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Млади се рађају без зуба, затворених очију и ушију.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 4 дана на телу се јавља прва длака.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Уши функционишу са 23-27 дана, зуби израсту са 28-30 дана, очи се отварају са 28-32 дана.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Ако нема довољно млека храну почињу да узимају са 28-32 дана, а ако има онда са 37-40 дана.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674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6994" y="822960"/>
            <a:ext cx="9427618" cy="5421086"/>
          </a:xfrm>
        </p:spPr>
        <p:txBody>
          <a:bodyPr>
            <a:normAutofit/>
          </a:bodyPr>
          <a:lstStyle/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Подмладак се од мајке одваја са 50-55 дана.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Расту врло брзо, са 2 месеца постижу 600-1000гр, док су са 6-7 месеци слични одраслима.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залушења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пожељно је да се гаје у паровима.</a:t>
            </a:r>
          </a:p>
          <a:p>
            <a:pPr algn="just"/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 9 недеља почиње лињање прве длаке, које се завршава са 3-5 месеци.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Тада почиње да се формира зимски покривач, а подмладак предодређен за крзно се распоређује појединачно у кавезе.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Крајем септембра животиње више немају летње длаке.</a:t>
            </a:r>
          </a:p>
          <a:p>
            <a:pPr algn="just"/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 средине октобра покривени су раскошним зимским покривачем и припремљени су за жртвовање, које се мора обавити најкасније 25-28 октобра, јер ће крзно почети да „вене“.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261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axidermy Sable Mammal Real Stuffed animal mount Martes - Etsy Polsk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115" y="1904999"/>
            <a:ext cx="5547950" cy="412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akovanje barguzinskog samura. Pukhnast zlato u Sibir: Barguzinski samur.  Metode bockanja po samuljin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5" y="1904999"/>
            <a:ext cx="5767564" cy="412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999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4427"/>
          </a:xfrm>
        </p:spPr>
        <p:txBody>
          <a:bodyPr/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Крзно самура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i0.wp.com/russian7.ru/wp-content/uploads/2014/09/20140530154852_big-663x49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881" y="1767538"/>
            <a:ext cx="8438606" cy="464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029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794" y="182880"/>
            <a:ext cx="9884819" cy="783771"/>
          </a:xfrm>
        </p:spPr>
        <p:txBody>
          <a:bodyPr/>
          <a:lstStyle/>
          <a:p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Шубара самура                              Бунда самура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Subara ruski samur - Kupindo.com (53608197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422" y="1820091"/>
            <a:ext cx="5483316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i2.wp.com/businessman.ru/static/img/a/10682/250122/322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603" y="1254033"/>
            <a:ext cx="2933700" cy="540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281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Крзно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баргузинског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самура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https://i2.wp.com/businessman.ru/static/img/a/10682/250122/322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5" y="1358537"/>
            <a:ext cx="3488962" cy="539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Най-скъпата кожа от самур. Най-скъпото кожено палто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806" y="1358537"/>
            <a:ext cx="4532845" cy="539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58984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109</TotalTime>
  <Words>550</Words>
  <Application>Microsoft Office PowerPoint</Application>
  <PresentationFormat>Widescreen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 3</vt:lpstr>
      <vt:lpstr>Wisp</vt:lpstr>
      <vt:lpstr>САМУР (собољ)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Крзно самура</vt:lpstr>
      <vt:lpstr>Шубара самура                              Бунда самура</vt:lpstr>
      <vt:lpstr>Крзно баргузинског самура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САМУР (собољ)</dc:title>
  <dc:creator>Windows User</dc:creator>
  <cp:lastModifiedBy>Windows User</cp:lastModifiedBy>
  <cp:revision>12</cp:revision>
  <dcterms:created xsi:type="dcterms:W3CDTF">2023-03-28T09:28:49Z</dcterms:created>
  <dcterms:modified xsi:type="dcterms:W3CDTF">2023-04-24T06:32:54Z</dcterms:modified>
</cp:coreProperties>
</file>