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5" r:id="rId9"/>
    <p:sldId id="262" r:id="rId10"/>
    <p:sldId id="266" r:id="rId11"/>
    <p:sldId id="263" r:id="rId12"/>
    <p:sldId id="267" r:id="rId13"/>
    <p:sldId id="269" r:id="rId14"/>
    <p:sldId id="270" r:id="rId15"/>
    <p:sldId id="268" r:id="rId16"/>
    <p:sldId id="271" r:id="rId17"/>
    <p:sldId id="272" r:id="rId18"/>
    <p:sldId id="273" r:id="rId19"/>
    <p:sldId id="278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95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32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76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20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41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8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4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4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2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6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4DFA8-B5C9-4FB9-AE76-A602192F16CA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B4971-0C1D-4A20-9332-1C137EC62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85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35683"/>
          </a:xfrm>
        </p:spPr>
        <p:txBody>
          <a:bodyPr>
            <a:normAutofit/>
          </a:bodyPr>
          <a:lstStyle/>
          <a:p>
            <a:pPr algn="l"/>
            <a:r>
              <a:rPr lang="sr-Cyrl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Činči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714" y="966651"/>
            <a:ext cx="5930537" cy="517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667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01337"/>
            <a:ext cx="10515600" cy="5275626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Земља порекла: Јужна Америка (Анди,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Кордиљери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Врсте: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краткоуха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(2000-4000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надморска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висна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мала дугоуха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обалска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(нижа подручја).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мање гаји у кавезима због специфичних услова (сув ваздух, највећа влажност до 50%, температура највише 15℃).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је мање осетљива при гајењу у кавезима температура треба да буде од 12-20℃.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Први покушај гајења у кавезима учињен је 1923.год.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Гаје се углавном у САД-у, Канади, неким западноевропским земљама.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08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404948"/>
            <a:ext cx="10739845" cy="624404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r-Latn-RS" dirty="0" smtClean="0"/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дужина 24-26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тежина 500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</a:p>
          <a:p>
            <a:pPr marL="0" indent="0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Сребрна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Бела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ČINČILA kao nesvakidašnji i umiljat ljubimac - PetZooSh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035" y="2103119"/>
            <a:ext cx="3905793" cy="40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Upoznajte činčile - Petface.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121" y="2103119"/>
            <a:ext cx="5066275" cy="317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03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74766"/>
            <a:ext cx="10515600" cy="6061165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дужина 30-35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тежина 700-800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ноћне животиње (најактивније у сумрак и зору).</a:t>
            </a:r>
          </a:p>
          <a:p>
            <a:endParaRPr lang="en-US" dirty="0"/>
          </a:p>
        </p:txBody>
      </p:sp>
      <p:pic>
        <p:nvPicPr>
          <p:cNvPr id="3076" name="Picture 4" descr="Важне чињенице за поседовање чинчила - Priče 20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912" y="1927153"/>
            <a:ext cx="4442551" cy="385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lade cincile za kucne ljubimce | Valje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27152"/>
            <a:ext cx="5006920" cy="385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982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721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Репродукција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Činčila - Bolja Zemlj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0" y="1123407"/>
            <a:ext cx="7014754" cy="519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387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26" y="927462"/>
            <a:ext cx="10515600" cy="5133703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чинчилу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није својствена сезона размножавања.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Примењује се моногамни систем, тј. гајење у паровима.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 зрелост се испољава са 2-3 месеца код женки и 5-6 месеци код мужјака.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приплод се користе када достигну 7-8 месеци.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Живе релативно дуго 15-18 година, али се за гајење користе 9-10 година.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Максимална производња се достиже између 2-5 године.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Парење се обавља одмах након порођаја.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Ако женка не буде оплођена,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еструс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јавља после 28-30 дана.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866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57646"/>
            <a:ext cx="10515600" cy="5419317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Бременитост код мале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траје 106-114 дана (просек 111 дана), а код велике117-128 дана.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Теоретски три легла годишње, практично 1,5 легло са 2-3, ређе 4-5 младих (изузетно 7).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Подмладак при рођењу тежи 45-50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Лактација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траје 45-60 дана, али се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 обавити са 30-35 дана.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Млади су врло активни од првог дана, тако да са 5-7 дана већ траже и конзумирају храну.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залучењу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имају око 200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Рађају се са зубима који расту целог живота.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Залучени подмладак се гаји групно, по 3-5 јединки, истог пола.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230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Uzgoj činčil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246" y="940525"/>
            <a:ext cx="8046720" cy="490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71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0526"/>
            <a:ext cx="10515600" cy="5236437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Одрасле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лињају целе године.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Најбоље крзно је од новембра до марта месеца.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када је крзно најквалитетније траје свега неколико дана, најдуже до месец дана.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том периоду треба обавити жртвовање.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Најбоље је крзно животиње узраста 8-12 месеци.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успешно гајење обезбедити „купање“ у песку.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Особеност крзна ове врсте је способност или појава „одвајања“ длакавог покривача од коже (када се животиња хвата за тело).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Osnovna nega činčile - Petface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432" y="2560637"/>
            <a:ext cx="28575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52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13652"/>
          </a:xfrm>
        </p:spPr>
        <p:txBody>
          <a:bodyPr/>
          <a:lstStyle/>
          <a:p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43902"/>
            <a:ext cx="10515600" cy="253306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глодари, биљоједи.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току зиме обезбедити концентрат, коренасто-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кртоласте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плодове, сено, а лети концентрат и траву.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Неопходно је да се оброк за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обогати и са 7-10% беланчевина животињског порекла.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7170" name="Picture 2" descr="Činčila: karakteristike i nega | Moj Ljubima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83" y="0"/>
            <a:ext cx="5122817" cy="364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426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omaće dugorepe činčile - ARGO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96" y="1201057"/>
            <a:ext cx="5233156" cy="438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omaće dugorepe činčile - ARG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669" y="1201057"/>
            <a:ext cx="5379206" cy="438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034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Храна за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i2.wp.com/nalugah.ru/wp-content/uploads/2017/07/gotovye-korm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0" y="1937544"/>
            <a:ext cx="6350000" cy="412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69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092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Објекти за смештај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крзнаша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4218"/>
            <a:ext cx="10515600" cy="5538651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Гајење у кавезима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Кавези у два дела: „испуст“ део за шетање и кућица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Кавези се постављају на одговарајућој висини изнад земље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Кавези се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постављју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више редова (4-6) са пролазом између њих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Димензије кавеза 1,5х1,5х1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Кавези треба да обезбеде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омогуће нормално размножавање,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Добар квалитет крзна,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одговарају санитарним захтевима,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онемогући бежање,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омогући максималан степен механизације,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буду једноставне конструкције.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159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Распоред кавеза на фарми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Farma Cincila | Smederev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435" y="1904002"/>
            <a:ext cx="393409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Farma Cincila | Smedere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55" y="1904002"/>
            <a:ext cx="423018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231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Гајење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као кућног љубимца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Šta činčile jedu kod kuće? Šta ne može biti činčila. Enciklopedija činčila  Chinclub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664" y="1867988"/>
            <a:ext cx="4428671" cy="324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144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862149"/>
            <a:ext cx="10515600" cy="502920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Изван заједничких производних објеката, али у непосредној близини треба бити: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ухиња за припрему хране,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ладњача,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магацин,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етринарски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пункт,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ункт за рад са крзном (првобитна обрада кожица-скидање масних наслага, растезање, моделирање и сушење).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125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1344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389" y="1267097"/>
            <a:ext cx="11508377" cy="490986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Крзно је основни производ који се оцењује.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 је одређен развићем длакавог покривача у целини као и грађом појединих влакана.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оцени се пажња обраћа на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устину и дебљину влакана, затим на бујност, мекоћу, сјај, носивост.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Објективно оцењивање густине крзна је отежано јер се иста мења у зависности од степена растезања кожица.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Дебљина зимске длаке -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осјаста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длака 25-30µ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пух – 12-16µ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Летња длака је од мањег значаја са становишта квалитета крзна.</a:t>
            </a:r>
          </a:p>
          <a:p>
            <a:pPr>
              <a:buFont typeface="Wingdings" panose="05000000000000000000" pitchFamily="2" charset="2"/>
              <a:buChar char="Ø"/>
            </a:pPr>
            <a:endParaRPr lang="sr-Cyrl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171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137" y="859699"/>
            <a:ext cx="10515600" cy="528868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Квалитет крзна и промене длакавог покривача зависе од: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Врсте животиње,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Географског подручја,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Сезоне године,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Узраста животиње,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Исхране,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Услова држања и 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Индувидуалних</a:t>
            </a:r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разлика.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Krzno činčila | Chinchilla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820" y="2038928"/>
            <a:ext cx="3906973" cy="293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428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Жртвовање </a:t>
            </a:r>
            <a:r>
              <a:rPr lang="sr-Cyrl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Prijatelji životinja - 19.12.16. Za spas činčila!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680" y="1175658"/>
            <a:ext cx="8297817" cy="514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813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824"/>
            <a:ext cx="10515600" cy="888274"/>
          </a:xfrm>
        </p:spPr>
        <p:txBody>
          <a:bodyPr>
            <a:normAutofit/>
          </a:bodyPr>
          <a:lstStyle/>
          <a:p>
            <a:r>
              <a:rPr lang="sr-Cyrl-RS" sz="4000" dirty="0" smtClean="0"/>
              <a:t>    </a:t>
            </a:r>
            <a:r>
              <a:rPr lang="sr-Cyrl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sr-Cyrl-RS" sz="4000" dirty="0" smtClean="0"/>
              <a:t>             </a:t>
            </a:r>
            <a:r>
              <a:rPr lang="sr-Latn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Cyrl-R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рзно</a:t>
            </a:r>
            <a:r>
              <a:rPr lang="sr-Cyrl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чинчиле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0" name="Picture 4" descr="Krzno od činči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71" y="1564368"/>
            <a:ext cx="539278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Peščica Boljše Egomanija znamke ocvrti Feud krzno cincila -  chapeland-demenagements.com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611" y="1564368"/>
            <a:ext cx="537986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414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Krzna cincile | Koža/Krzno | Kruševac | IN#3587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322" y="1015729"/>
            <a:ext cx="4820376" cy="47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8" descr="Hrvatska: Stupila na snagu zabrana uzgoja životinja sa krzn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21" y="1015729"/>
            <a:ext cx="6267450" cy="470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299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Bunda od činčile - Confetissimo - ženski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289" y="1149529"/>
            <a:ext cx="5056505" cy="465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Nova zimska ženski kaput od prirodnih лисьего krzna, jakna od krzna, veliki  krzneni odjeća od лисьего krzno, modna vanjska odjeća, debeli topli dugi  rukav Rasprodaja ~ Ženska odjeća / www.legeahrvatska.com.h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379" y="1149529"/>
            <a:ext cx="4834437" cy="465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114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706</Words>
  <Application>Microsoft Office PowerPoint</Application>
  <PresentationFormat>Widescreen</PresentationFormat>
  <Paragraphs>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Office Theme</vt:lpstr>
      <vt:lpstr>ЧИНЧИЛА</vt:lpstr>
      <vt:lpstr>PowerPoint Presentation</vt:lpstr>
      <vt:lpstr>PowerPoint Presentation</vt:lpstr>
      <vt:lpstr>PowerPoint Presentation</vt:lpstr>
      <vt:lpstr>Репродукција</vt:lpstr>
      <vt:lpstr>PowerPoint Presentation</vt:lpstr>
      <vt:lpstr>PowerPoint Presentation</vt:lpstr>
      <vt:lpstr>PowerPoint Presentation</vt:lpstr>
      <vt:lpstr>PowerPoint Presentation</vt:lpstr>
      <vt:lpstr>Исхрана чинчила</vt:lpstr>
      <vt:lpstr>PowerPoint Presentation</vt:lpstr>
      <vt:lpstr>Храна за чинчиле</vt:lpstr>
      <vt:lpstr>Објекти за смештај крзнаша</vt:lpstr>
      <vt:lpstr>Распоред кавеза на фарми чинчила</vt:lpstr>
      <vt:lpstr>Гајење чинчиле као кућног љубимца</vt:lpstr>
      <vt:lpstr>PowerPoint Presentation</vt:lpstr>
      <vt:lpstr>КРЗНО</vt:lpstr>
      <vt:lpstr>PowerPoint Presentation</vt:lpstr>
      <vt:lpstr>Жртвовање чинчиле</vt:lpstr>
      <vt:lpstr>                                Kрзно чинчиле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ЧИНЧИЛА</dc:title>
  <dc:creator>Windows User</dc:creator>
  <cp:lastModifiedBy>Windows User</cp:lastModifiedBy>
  <cp:revision>23</cp:revision>
  <dcterms:created xsi:type="dcterms:W3CDTF">2023-03-12T18:06:52Z</dcterms:created>
  <dcterms:modified xsi:type="dcterms:W3CDTF">2024-03-11T07:36:23Z</dcterms:modified>
</cp:coreProperties>
</file>